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16"/>
  </p:notesMasterIdLst>
  <p:handoutMasterIdLst>
    <p:handoutMasterId r:id="rId17"/>
  </p:handoutMasterIdLst>
  <p:sldIdLst>
    <p:sldId id="312" r:id="rId5"/>
    <p:sldId id="304" r:id="rId6"/>
    <p:sldId id="307" r:id="rId7"/>
    <p:sldId id="282" r:id="rId8"/>
    <p:sldId id="281" r:id="rId9"/>
    <p:sldId id="319" r:id="rId10"/>
    <p:sldId id="317" r:id="rId11"/>
    <p:sldId id="321" r:id="rId12"/>
    <p:sldId id="318" r:id="rId13"/>
    <p:sldId id="323" r:id="rId14"/>
    <p:sldId id="297" r:id="rId15"/>
  </p:sldIdLst>
  <p:sldSz cx="12192000" cy="6858000"/>
  <p:notesSz cx="13716000" cy="24384000"/>
  <p:defaultTextStyle>
    <a:defPPr rtl="0">
      <a:defRPr lang="it-IT"/>
    </a:defPPr>
    <a:lvl1pPr marL="0" algn="l" defTabSz="457200" rtl="0" eaLnBrk="1" latinLnBrk="0" hangingPunct="1">
      <a:defRPr lang="it-IT" sz="1800" kern="1200">
        <a:solidFill>
          <a:schemeClr val="tx1"/>
        </a:solidFill>
        <a:latin typeface="+mn-lt"/>
        <a:ea typeface="+mn-ea"/>
        <a:cs typeface="+mn-cs"/>
      </a:defRPr>
    </a:lvl1pPr>
    <a:lvl2pPr marL="457200" algn="l" defTabSz="457200" rtl="0" eaLnBrk="1" latinLnBrk="0" hangingPunct="1">
      <a:defRPr lang="it-IT" sz="1800" kern="1200">
        <a:solidFill>
          <a:schemeClr val="tx1"/>
        </a:solidFill>
        <a:latin typeface="+mn-lt"/>
        <a:ea typeface="+mn-ea"/>
        <a:cs typeface="+mn-cs"/>
      </a:defRPr>
    </a:lvl2pPr>
    <a:lvl3pPr marL="914400" algn="l" defTabSz="457200" rtl="0" eaLnBrk="1" latinLnBrk="0" hangingPunct="1">
      <a:defRPr lang="it-IT" sz="1800" kern="1200">
        <a:solidFill>
          <a:schemeClr val="tx1"/>
        </a:solidFill>
        <a:latin typeface="+mn-lt"/>
        <a:ea typeface="+mn-ea"/>
        <a:cs typeface="+mn-cs"/>
      </a:defRPr>
    </a:lvl3pPr>
    <a:lvl4pPr marL="1371600" algn="l" defTabSz="457200" rtl="0" eaLnBrk="1" latinLnBrk="0" hangingPunct="1">
      <a:defRPr lang="it-IT" sz="1800" kern="1200">
        <a:solidFill>
          <a:schemeClr val="tx1"/>
        </a:solidFill>
        <a:latin typeface="+mn-lt"/>
        <a:ea typeface="+mn-ea"/>
        <a:cs typeface="+mn-cs"/>
      </a:defRPr>
    </a:lvl4pPr>
    <a:lvl5pPr marL="1828800" algn="l" defTabSz="457200" rtl="0" eaLnBrk="1" latinLnBrk="0" hangingPunct="1">
      <a:defRPr lang="it-IT" sz="1800" kern="1200">
        <a:solidFill>
          <a:schemeClr val="tx1"/>
        </a:solidFill>
        <a:latin typeface="+mn-lt"/>
        <a:ea typeface="+mn-ea"/>
        <a:cs typeface="+mn-cs"/>
      </a:defRPr>
    </a:lvl5pPr>
    <a:lvl6pPr marL="2286000" algn="l" defTabSz="457200" rtl="0" eaLnBrk="1" latinLnBrk="0" hangingPunct="1">
      <a:defRPr lang="it-IT" sz="1800" kern="1200">
        <a:solidFill>
          <a:schemeClr val="tx1"/>
        </a:solidFill>
        <a:latin typeface="+mn-lt"/>
        <a:ea typeface="+mn-ea"/>
        <a:cs typeface="+mn-cs"/>
      </a:defRPr>
    </a:lvl6pPr>
    <a:lvl7pPr marL="2743200" algn="l" defTabSz="457200" rtl="0" eaLnBrk="1" latinLnBrk="0" hangingPunct="1">
      <a:defRPr lang="it-IT" sz="1800" kern="1200">
        <a:solidFill>
          <a:schemeClr val="tx1"/>
        </a:solidFill>
        <a:latin typeface="+mn-lt"/>
        <a:ea typeface="+mn-ea"/>
        <a:cs typeface="+mn-cs"/>
      </a:defRPr>
    </a:lvl7pPr>
    <a:lvl8pPr marL="3200400" algn="l" defTabSz="457200" rtl="0" eaLnBrk="1" latinLnBrk="0" hangingPunct="1">
      <a:defRPr lang="it-IT" sz="1800" kern="1200">
        <a:solidFill>
          <a:schemeClr val="tx1"/>
        </a:solidFill>
        <a:latin typeface="+mn-lt"/>
        <a:ea typeface="+mn-ea"/>
        <a:cs typeface="+mn-cs"/>
      </a:defRPr>
    </a:lvl8pPr>
    <a:lvl9pPr marL="3657600" algn="l" defTabSz="457200" rtl="0" eaLnBrk="1" latinLnBrk="0" hangingPunct="1">
      <a:defRPr lang="it-IT"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95388" autoAdjust="0"/>
  </p:normalViewPr>
  <p:slideViewPr>
    <p:cSldViewPr snapToGrid="0" snapToObjects="1">
      <p:cViewPr varScale="1">
        <p:scale>
          <a:sx n="122" d="100"/>
          <a:sy n="122" d="100"/>
        </p:scale>
        <p:origin x="874" y="75"/>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37" d="100"/>
          <a:sy n="37" d="100"/>
        </p:scale>
        <p:origin x="3384"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lang="it-IT" sz="1200"/>
            </a:lvl1pPr>
          </a:lstStyle>
          <a:p>
            <a:pPr rtl="0"/>
            <a:endParaRPr lang="it-IT" dirty="0"/>
          </a:p>
        </p:txBody>
      </p:sp>
      <p:sp>
        <p:nvSpPr>
          <p:cNvPr id="3" name="Segnaposto data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lang="it-IT" sz="1200"/>
            </a:lvl1pPr>
          </a:lstStyle>
          <a:p>
            <a:pPr rtl="0"/>
            <a:fld id="{791C2D31-FAD1-43CD-98D3-BD90EFD9284C}" type="datetimeyyyy">
              <a:rPr lang="it-IT" smtClean="0"/>
              <a:t>2025</a:t>
            </a:fld>
            <a:endParaRPr lang="it-IT" dirty="0"/>
          </a:p>
        </p:txBody>
      </p:sp>
      <p:sp>
        <p:nvSpPr>
          <p:cNvPr id="4" name="Segnaposto piè di pagina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lang="it-IT" sz="1200"/>
            </a:lvl1pPr>
          </a:lstStyle>
          <a:p>
            <a:pPr rtl="0"/>
            <a:endParaRPr lang="it-IT" dirty="0"/>
          </a:p>
        </p:txBody>
      </p:sp>
      <p:sp>
        <p:nvSpPr>
          <p:cNvPr id="5" name="Segnaposto numero diapositiva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lang="it-IT" sz="1200"/>
            </a:lvl1pPr>
          </a:lstStyle>
          <a:p>
            <a:pPr rtl="0"/>
            <a:fld id="{420BD0AB-C59E-4A46-83D3-F07787446BA0}" type="slidenum">
              <a:rPr lang="it-IT" smtClean="0"/>
              <a:t>‹N›</a:t>
            </a:fld>
            <a:endParaRPr lang="it-IT"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lang="it-IT" sz="600" kern="1200">
        <a:solidFill>
          <a:schemeClr val="tx1"/>
        </a:solidFill>
        <a:latin typeface="+mn-lt"/>
        <a:ea typeface="+mn-ea"/>
        <a:cs typeface="+mn-cs"/>
      </a:defRPr>
    </a:lvl1pPr>
    <a:lvl2pPr marL="228600" algn="l" defTabSz="457200" rtl="0" eaLnBrk="1" latinLnBrk="0" hangingPunct="1">
      <a:defRPr lang="it-IT" sz="600" kern="1200">
        <a:solidFill>
          <a:schemeClr val="tx1"/>
        </a:solidFill>
        <a:latin typeface="+mn-lt"/>
        <a:ea typeface="+mn-ea"/>
        <a:cs typeface="+mn-cs"/>
      </a:defRPr>
    </a:lvl2pPr>
    <a:lvl3pPr marL="457200" algn="l" defTabSz="457200" rtl="0" eaLnBrk="1" latinLnBrk="0" hangingPunct="1">
      <a:defRPr lang="it-IT" sz="600" kern="1200">
        <a:solidFill>
          <a:schemeClr val="tx1"/>
        </a:solidFill>
        <a:latin typeface="+mn-lt"/>
        <a:ea typeface="+mn-ea"/>
        <a:cs typeface="+mn-cs"/>
      </a:defRPr>
    </a:lvl3pPr>
    <a:lvl4pPr marL="685800" algn="l" defTabSz="457200" rtl="0" eaLnBrk="1" latinLnBrk="0" hangingPunct="1">
      <a:defRPr lang="it-IT" sz="600" kern="1200">
        <a:solidFill>
          <a:schemeClr val="tx1"/>
        </a:solidFill>
        <a:latin typeface="+mn-lt"/>
        <a:ea typeface="+mn-ea"/>
        <a:cs typeface="+mn-cs"/>
      </a:defRPr>
    </a:lvl4pPr>
    <a:lvl5pPr marL="914400" algn="l" defTabSz="457200" rtl="0" eaLnBrk="1" latinLnBrk="0" hangingPunct="1">
      <a:defRPr lang="it-IT" sz="600" kern="1200">
        <a:solidFill>
          <a:schemeClr val="tx1"/>
        </a:solidFill>
        <a:latin typeface="+mn-lt"/>
        <a:ea typeface="+mn-ea"/>
        <a:cs typeface="+mn-cs"/>
      </a:defRPr>
    </a:lvl5pPr>
    <a:lvl6pPr marL="1143000" algn="l" defTabSz="457200" rtl="0" eaLnBrk="1" latinLnBrk="0" hangingPunct="1">
      <a:defRPr lang="it-IT" sz="600" kern="1200">
        <a:solidFill>
          <a:schemeClr val="tx1"/>
        </a:solidFill>
        <a:latin typeface="+mn-lt"/>
        <a:ea typeface="+mn-ea"/>
        <a:cs typeface="+mn-cs"/>
      </a:defRPr>
    </a:lvl6pPr>
    <a:lvl7pPr marL="1371600" algn="l" defTabSz="457200" rtl="0" eaLnBrk="1" latinLnBrk="0" hangingPunct="1">
      <a:defRPr lang="it-IT" sz="600" kern="1200">
        <a:solidFill>
          <a:schemeClr val="tx1"/>
        </a:solidFill>
        <a:latin typeface="+mn-lt"/>
        <a:ea typeface="+mn-ea"/>
        <a:cs typeface="+mn-cs"/>
      </a:defRPr>
    </a:lvl7pPr>
    <a:lvl8pPr marL="1600200" algn="l" defTabSz="457200" rtl="0" eaLnBrk="1" latinLnBrk="0" hangingPunct="1">
      <a:defRPr lang="it-IT" sz="600" kern="1200">
        <a:solidFill>
          <a:schemeClr val="tx1"/>
        </a:solidFill>
        <a:latin typeface="+mn-lt"/>
        <a:ea typeface="+mn-ea"/>
        <a:cs typeface="+mn-cs"/>
      </a:defRPr>
    </a:lvl8pPr>
    <a:lvl9pPr marL="1828800" algn="l" defTabSz="457200" rtl="0" eaLnBrk="1" latinLnBrk="0" hangingPunct="1">
      <a:defRPr lang="it-IT"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Segnaposto note 2"/>
          <p:cNvSpPr>
            <a:spLocks noGrp="1"/>
          </p:cNvSpPr>
          <p:nvPr>
            <p:ph type="body" idx="1"/>
          </p:nvPr>
        </p:nvSpPr>
        <p:spPr>
          <a:xfrm>
            <a:off x="1371600" y="11734800"/>
            <a:ext cx="10972800" cy="9601200"/>
          </a:xfrm>
          <a:prstGeom prst="rect">
            <a:avLst/>
          </a:prstGeom>
        </p:spPr>
        <p:txBody>
          <a:bodyPr rtlCol="0"/>
          <a:lstStyle>
            <a:defPPr>
              <a:defRPr lang="it-IT"/>
            </a:defPPr>
          </a:lstStyle>
          <a:p>
            <a:pPr rtl="0"/>
            <a:endParaRPr lang="it-IT" dirty="0"/>
          </a:p>
        </p:txBody>
      </p:sp>
    </p:spTree>
    <p:extLst>
      <p:ext uri="{BB962C8B-B14F-4D97-AF65-F5344CB8AC3E}">
        <p14:creationId xmlns:p14="http://schemas.microsoft.com/office/powerpoint/2010/main" val="2997654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74CE8B-C44C-9459-8A1E-8C2069F5841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5A184F6-28C3-8971-A90B-34F98E2A20B0}"/>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Segnaposto note 2">
            <a:extLst>
              <a:ext uri="{FF2B5EF4-FFF2-40B4-BE49-F238E27FC236}">
                <a16:creationId xmlns:a16="http://schemas.microsoft.com/office/drawing/2014/main" id="{45DCEE4B-9260-B3E5-C832-31CD42226FD2}"/>
              </a:ext>
            </a:extLst>
          </p:cNvPr>
          <p:cNvSpPr>
            <a:spLocks noGrp="1"/>
          </p:cNvSpPr>
          <p:nvPr>
            <p:ph type="body" idx="1"/>
          </p:nvPr>
        </p:nvSpPr>
        <p:spPr>
          <a:xfrm>
            <a:off x="1371600" y="11734800"/>
            <a:ext cx="10972800" cy="9601200"/>
          </a:xfrm>
          <a:prstGeom prst="rect">
            <a:avLst/>
          </a:prstGeom>
        </p:spPr>
        <p:txBody>
          <a:bodyPr rtlCol="0"/>
          <a:lstStyle>
            <a:defPPr>
              <a:defRPr lang="it-IT"/>
            </a:defPPr>
          </a:lstStyle>
          <a:p>
            <a:pPr rtl="0"/>
            <a:endParaRPr lang="it-IT" dirty="0"/>
          </a:p>
        </p:txBody>
      </p:sp>
    </p:spTree>
    <p:extLst>
      <p:ext uri="{BB962C8B-B14F-4D97-AF65-F5344CB8AC3E}">
        <p14:creationId xmlns:p14="http://schemas.microsoft.com/office/powerpoint/2010/main" val="3014998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Segnaposto note 2"/>
          <p:cNvSpPr>
            <a:spLocks noGrp="1"/>
          </p:cNvSpPr>
          <p:nvPr>
            <p:ph type="body" idx="1"/>
          </p:nvPr>
        </p:nvSpPr>
        <p:spPr>
          <a:xfrm>
            <a:off x="1371600" y="11734800"/>
            <a:ext cx="10972800" cy="9601200"/>
          </a:xfrm>
          <a:prstGeom prst="rect">
            <a:avLst/>
          </a:prstGeom>
        </p:spPr>
        <p:txBody>
          <a:bodyPr rtlCol="0"/>
          <a:lstStyle>
            <a:defPPr>
              <a:defRPr lang="it-IT"/>
            </a:defPPr>
          </a:lstStyle>
          <a:p>
            <a:pPr rtl="0"/>
            <a:endParaRPr lang="it-IT" dirty="0"/>
          </a:p>
        </p:txBody>
      </p:sp>
    </p:spTree>
    <p:extLst>
      <p:ext uri="{BB962C8B-B14F-4D97-AF65-F5344CB8AC3E}">
        <p14:creationId xmlns:p14="http://schemas.microsoft.com/office/powerpoint/2010/main" val="93130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Segnaposto note 2"/>
          <p:cNvSpPr>
            <a:spLocks noGrp="1"/>
          </p:cNvSpPr>
          <p:nvPr>
            <p:ph type="body" idx="1"/>
          </p:nvPr>
        </p:nvSpPr>
        <p:spPr>
          <a:xfrm>
            <a:off x="1371600" y="11734800"/>
            <a:ext cx="10972800" cy="9601200"/>
          </a:xfrm>
          <a:prstGeom prst="rect">
            <a:avLst/>
          </a:prstGeom>
        </p:spPr>
        <p:txBody>
          <a:bodyPr rtlCol="0"/>
          <a:lstStyle>
            <a:defPPr>
              <a:defRPr lang="it-IT"/>
            </a:defPPr>
          </a:lstStyle>
          <a:p>
            <a:pPr rtl="0"/>
            <a:endParaRPr lang="it-IT" dirty="0"/>
          </a:p>
        </p:txBody>
      </p:sp>
    </p:spTree>
    <p:extLst>
      <p:ext uri="{BB962C8B-B14F-4D97-AF65-F5344CB8AC3E}">
        <p14:creationId xmlns:p14="http://schemas.microsoft.com/office/powerpoint/2010/main" val="587736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Segnaposto note 2"/>
          <p:cNvSpPr>
            <a:spLocks noGrp="1"/>
          </p:cNvSpPr>
          <p:nvPr>
            <p:ph type="body" idx="1"/>
          </p:nvPr>
        </p:nvSpPr>
        <p:spPr>
          <a:xfrm>
            <a:off x="1371600" y="11734800"/>
            <a:ext cx="10972800" cy="9601200"/>
          </a:xfrm>
          <a:prstGeom prst="rect">
            <a:avLst/>
          </a:prstGeom>
        </p:spPr>
        <p:txBody>
          <a:bodyPr rtlCol="0"/>
          <a:lstStyle>
            <a:defPPr>
              <a:defRPr lang="it-IT"/>
            </a:defPPr>
          </a:lstStyle>
          <a:p>
            <a:pPr rtl="0"/>
            <a:endParaRPr lang="it-IT" dirty="0"/>
          </a:p>
        </p:txBody>
      </p:sp>
    </p:spTree>
    <p:extLst>
      <p:ext uri="{BB962C8B-B14F-4D97-AF65-F5344CB8AC3E}">
        <p14:creationId xmlns:p14="http://schemas.microsoft.com/office/powerpoint/2010/main" val="3294931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Segnaposto note 2"/>
          <p:cNvSpPr>
            <a:spLocks noGrp="1"/>
          </p:cNvSpPr>
          <p:nvPr>
            <p:ph type="body" idx="1"/>
          </p:nvPr>
        </p:nvSpPr>
        <p:spPr>
          <a:xfrm>
            <a:off x="1371600" y="11734800"/>
            <a:ext cx="10972800" cy="9601200"/>
          </a:xfrm>
          <a:prstGeom prst="rect">
            <a:avLst/>
          </a:prstGeom>
        </p:spPr>
        <p:txBody>
          <a:bodyPr rtlCol="0"/>
          <a:lstStyle>
            <a:defPPr>
              <a:defRPr lang="it-IT"/>
            </a:defPPr>
          </a:lstStyle>
          <a:p>
            <a:pPr rtl="0"/>
            <a:endParaRPr lang="it-IT" dirty="0"/>
          </a:p>
        </p:txBody>
      </p:sp>
    </p:spTree>
    <p:extLst>
      <p:ext uri="{BB962C8B-B14F-4D97-AF65-F5344CB8AC3E}">
        <p14:creationId xmlns:p14="http://schemas.microsoft.com/office/powerpoint/2010/main" val="1019397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Segnaposto note 2"/>
          <p:cNvSpPr>
            <a:spLocks noGrp="1"/>
          </p:cNvSpPr>
          <p:nvPr>
            <p:ph type="body" idx="1"/>
          </p:nvPr>
        </p:nvSpPr>
        <p:spPr>
          <a:xfrm>
            <a:off x="1371600" y="11734800"/>
            <a:ext cx="10972800" cy="9601200"/>
          </a:xfrm>
          <a:prstGeom prst="rect">
            <a:avLst/>
          </a:prstGeom>
        </p:spPr>
        <p:txBody>
          <a:bodyPr rtlCol="0"/>
          <a:lstStyle>
            <a:defPPr>
              <a:defRPr lang="it-IT"/>
            </a:defPPr>
          </a:lstStyle>
          <a:p>
            <a:pPr rtl="0"/>
            <a:endParaRPr lang="it-IT" dirty="0"/>
          </a:p>
        </p:txBody>
      </p:sp>
    </p:spTree>
    <p:extLst>
      <p:ext uri="{BB962C8B-B14F-4D97-AF65-F5344CB8AC3E}">
        <p14:creationId xmlns:p14="http://schemas.microsoft.com/office/powerpoint/2010/main" val="3068653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Segnaposto note 2"/>
          <p:cNvSpPr>
            <a:spLocks noGrp="1"/>
          </p:cNvSpPr>
          <p:nvPr>
            <p:ph type="body" idx="1"/>
          </p:nvPr>
        </p:nvSpPr>
        <p:spPr>
          <a:xfrm>
            <a:off x="1371600" y="11734800"/>
            <a:ext cx="10972800" cy="9601200"/>
          </a:xfrm>
          <a:prstGeom prst="rect">
            <a:avLst/>
          </a:prstGeom>
        </p:spPr>
        <p:txBody>
          <a:bodyPr rtlCol="0"/>
          <a:lstStyle>
            <a:defPPr>
              <a:defRPr lang="it-IT"/>
            </a:defPPr>
          </a:lstStyle>
          <a:p>
            <a:pPr rtl="0"/>
            <a:endParaRPr lang="it-IT" dirty="0"/>
          </a:p>
        </p:txBody>
      </p:sp>
    </p:spTree>
    <p:extLst>
      <p:ext uri="{BB962C8B-B14F-4D97-AF65-F5344CB8AC3E}">
        <p14:creationId xmlns:p14="http://schemas.microsoft.com/office/powerpoint/2010/main" val="4110138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Segnaposto note 2"/>
          <p:cNvSpPr>
            <a:spLocks noGrp="1"/>
          </p:cNvSpPr>
          <p:nvPr>
            <p:ph type="body" idx="1"/>
          </p:nvPr>
        </p:nvSpPr>
        <p:spPr>
          <a:xfrm>
            <a:off x="1371600" y="11734800"/>
            <a:ext cx="10972800" cy="9601200"/>
          </a:xfrm>
          <a:prstGeom prst="rect">
            <a:avLst/>
          </a:prstGeom>
        </p:spPr>
        <p:txBody>
          <a:bodyPr rtlCol="0"/>
          <a:lstStyle>
            <a:defPPr>
              <a:defRPr lang="it-IT"/>
            </a:defPPr>
          </a:lstStyle>
          <a:p>
            <a:pPr rtl="0"/>
            <a:endParaRPr lang="it-IT" dirty="0"/>
          </a:p>
        </p:txBody>
      </p:sp>
    </p:spTree>
    <p:extLst>
      <p:ext uri="{BB962C8B-B14F-4D97-AF65-F5344CB8AC3E}">
        <p14:creationId xmlns:p14="http://schemas.microsoft.com/office/powerpoint/2010/main" val="177914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Segnaposto note 2"/>
          <p:cNvSpPr>
            <a:spLocks noGrp="1"/>
          </p:cNvSpPr>
          <p:nvPr>
            <p:ph type="body" idx="1"/>
          </p:nvPr>
        </p:nvSpPr>
        <p:spPr>
          <a:xfrm>
            <a:off x="1371600" y="11734800"/>
            <a:ext cx="10972800" cy="9601200"/>
          </a:xfrm>
          <a:prstGeom prst="rect">
            <a:avLst/>
          </a:prstGeom>
        </p:spPr>
        <p:txBody>
          <a:bodyPr rtlCol="0"/>
          <a:lstStyle>
            <a:defPPr>
              <a:defRPr lang="it-IT"/>
            </a:defPPr>
          </a:lstStyle>
          <a:p>
            <a:pPr rtl="0"/>
            <a:endParaRPr lang="it-IT" dirty="0"/>
          </a:p>
        </p:txBody>
      </p:sp>
    </p:spTree>
    <p:extLst>
      <p:ext uri="{BB962C8B-B14F-4D97-AF65-F5344CB8AC3E}">
        <p14:creationId xmlns:p14="http://schemas.microsoft.com/office/powerpoint/2010/main" val="3047668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Segnaposto note 2"/>
          <p:cNvSpPr>
            <a:spLocks noGrp="1"/>
          </p:cNvSpPr>
          <p:nvPr>
            <p:ph type="body" idx="1"/>
          </p:nvPr>
        </p:nvSpPr>
        <p:spPr>
          <a:xfrm>
            <a:off x="1371600" y="11734800"/>
            <a:ext cx="10972800" cy="9601200"/>
          </a:xfrm>
          <a:prstGeom prst="rect">
            <a:avLst/>
          </a:prstGeom>
        </p:spPr>
        <p:txBody>
          <a:bodyPr rtlCol="0"/>
          <a:lstStyle>
            <a:defPPr>
              <a:defRPr lang="it-IT"/>
            </a:defPPr>
          </a:lstStyle>
          <a:p>
            <a:pPr rtl="0"/>
            <a:endParaRPr lang="it-IT" dirty="0"/>
          </a:p>
        </p:txBody>
      </p:sp>
    </p:spTree>
    <p:extLst>
      <p:ext uri="{BB962C8B-B14F-4D97-AF65-F5344CB8AC3E}">
        <p14:creationId xmlns:p14="http://schemas.microsoft.com/office/powerpoint/2010/main" val="984541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titolo">
    <p:bg>
      <p:bgPr>
        <a:solidFill>
          <a:schemeClr val="accent1"/>
        </a:solidFill>
        <a:effectLst/>
      </p:bgPr>
    </p:bg>
    <p:spTree>
      <p:nvGrpSpPr>
        <p:cNvPr id="1" name=""/>
        <p:cNvGrpSpPr/>
        <p:nvPr/>
      </p:nvGrpSpPr>
      <p:grpSpPr>
        <a:xfrm>
          <a:off x="0" y="0"/>
          <a:ext cx="0" cy="0"/>
          <a:chOff x="0" y="0"/>
          <a:chExt cx="0" cy="0"/>
        </a:xfrm>
      </p:grpSpPr>
      <p:sp>
        <p:nvSpPr>
          <p:cNvPr id="15" name="Immagin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defPPr>
              <a:defRPr lang="it-IT"/>
            </a:defPPr>
          </a:lstStyle>
          <a:p>
            <a:pPr rtl="0"/>
            <a:endParaRPr lang="it-IT" dirty="0"/>
          </a:p>
        </p:txBody>
      </p:sp>
      <p:sp>
        <p:nvSpPr>
          <p:cNvPr id="20" name="Figura a mano libera: Forma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it-IT"/>
            </a:defPPr>
          </a:lstStyle>
          <a:p>
            <a:pPr lvl="0" rtl="0"/>
            <a:endParaRPr lang="it-IT" dirty="0">
              <a:solidFill>
                <a:schemeClr val="tx1"/>
              </a:solidFill>
            </a:endParaRPr>
          </a:p>
        </p:txBody>
      </p:sp>
      <p:sp>
        <p:nvSpPr>
          <p:cNvPr id="18" name="Figura a mano libera: Forma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it-IT"/>
            </a:defPPr>
          </a:lstStyle>
          <a:p>
            <a:pPr lvl="0" rtl="0"/>
            <a:endParaRPr lang="it-IT" dirty="0">
              <a:solidFill>
                <a:schemeClr val="tx1"/>
              </a:solidFill>
            </a:endParaRPr>
          </a:p>
        </p:txBody>
      </p:sp>
      <p:sp>
        <p:nvSpPr>
          <p:cNvPr id="2" name="Titolo 1"/>
          <p:cNvSpPr>
            <a:spLocks noGrp="1"/>
          </p:cNvSpPr>
          <p:nvPr>
            <p:ph type="ctrTitle" hasCustomPrompt="1"/>
          </p:nvPr>
        </p:nvSpPr>
        <p:spPr>
          <a:xfrm>
            <a:off x="2899790" y="810227"/>
            <a:ext cx="6392421" cy="3831221"/>
          </a:xfrm>
        </p:spPr>
        <p:txBody>
          <a:bodyPr tIns="0" bIns="0" rtlCol="0" anchor="ctr" anchorCtr="0">
            <a:noAutofit/>
          </a:bodyPr>
          <a:lstStyle>
            <a:lvl1pPr algn="ctr">
              <a:lnSpc>
                <a:spcPct val="100000"/>
              </a:lnSpc>
              <a:defRPr lang="it-IT" sz="3600"/>
            </a:lvl1pPr>
          </a:lstStyle>
          <a:p>
            <a:pPr rtl="0"/>
            <a:r>
              <a:rPr lang="it-IT"/>
              <a:t>Fare clic per inserire il titolo</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quenza temporale 3">
    <p:spTree>
      <p:nvGrpSpPr>
        <p:cNvPr id="1" name=""/>
        <p:cNvGrpSpPr/>
        <p:nvPr/>
      </p:nvGrpSpPr>
      <p:grpSpPr>
        <a:xfrm>
          <a:off x="0" y="0"/>
          <a:ext cx="0" cy="0"/>
          <a:chOff x="0" y="0"/>
          <a:chExt cx="0" cy="0"/>
        </a:xfrm>
      </p:grpSpPr>
      <p:sp>
        <p:nvSpPr>
          <p:cNvPr id="12" name="Figura a mano libera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rtlCol="0" anchor="t" anchorCtr="0" compatLnSpc="1">
            <a:prstTxWarp prst="textNoShape">
              <a:avLst/>
            </a:prstTxWarp>
            <a:noAutofit/>
          </a:bodyPr>
          <a:lstStyle>
            <a:defPPr>
              <a:defRPr lang="it-IT"/>
            </a:defPPr>
          </a:lstStyle>
          <a:p>
            <a:pPr lvl="0" rtl="0"/>
            <a:endParaRPr lang="it-IT" dirty="0"/>
          </a:p>
        </p:txBody>
      </p:sp>
      <p:sp>
        <p:nvSpPr>
          <p:cNvPr id="10" name="Figura a mano libera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rtlCol="0" anchor="t" anchorCtr="0" compatLnSpc="1">
            <a:prstTxWarp prst="textNoShape">
              <a:avLst/>
            </a:prstTxWarp>
            <a:noAutofit/>
          </a:bodyPr>
          <a:lstStyle>
            <a:defPPr>
              <a:defRPr lang="it-IT"/>
            </a:defPPr>
          </a:lstStyle>
          <a:p>
            <a:pPr lvl="0" rtl="0"/>
            <a:endParaRPr lang="it-IT" dirty="0">
              <a:solidFill>
                <a:schemeClr val="tx1"/>
              </a:solidFill>
            </a:endParaRPr>
          </a:p>
        </p:txBody>
      </p:sp>
      <p:sp>
        <p:nvSpPr>
          <p:cNvPr id="30" name="Immagin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defPPr>
              <a:defRPr lang="it-IT"/>
            </a:defPPr>
          </a:lstStyle>
          <a:p>
            <a:pPr rtl="0"/>
            <a:endParaRPr lang="it-IT" dirty="0"/>
          </a:p>
        </p:txBody>
      </p:sp>
      <p:sp>
        <p:nvSpPr>
          <p:cNvPr id="6" name="Titolo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rtlCol="0"/>
          <a:lstStyle>
            <a:lvl1pPr algn="l">
              <a:lnSpc>
                <a:spcPct val="100000"/>
              </a:lnSpc>
              <a:defRPr lang="it-IT" sz="3600">
                <a:solidFill>
                  <a:schemeClr val="accent6"/>
                </a:solidFill>
              </a:defRPr>
            </a:lvl1pPr>
          </a:lstStyle>
          <a:p>
            <a:pPr rtl="0"/>
            <a:r>
              <a:rPr lang="it-IT"/>
              <a:t>Fare clic per inserire il titolo</a:t>
            </a:r>
          </a:p>
        </p:txBody>
      </p:sp>
      <p:sp>
        <p:nvSpPr>
          <p:cNvPr id="4" name="Segnaposto testo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rtlCol="0" anchor="t" anchorCtr="0">
            <a:noAutofit/>
          </a:bodyPr>
          <a:lstStyle>
            <a:lvl1pPr marL="0" indent="0">
              <a:lnSpc>
                <a:spcPct val="100000"/>
              </a:lnSpc>
              <a:spcBef>
                <a:spcPts val="0"/>
              </a:spcBef>
              <a:spcAft>
                <a:spcPts val="1200"/>
              </a:spcAft>
              <a:buFont typeface="Arial" panose="020B0604020202020204" pitchFamily="34" charset="0"/>
              <a:buNone/>
              <a:defRPr lang="it-IT" sz="1800"/>
            </a:lvl1pPr>
          </a:lstStyle>
          <a:p>
            <a:pPr rtl="0"/>
            <a:r>
              <a:rPr lang="it-IT"/>
              <a:t>Fare clic per inserire il sottotitolo</a:t>
            </a:r>
          </a:p>
        </p:txBody>
      </p:sp>
      <p:sp>
        <p:nvSpPr>
          <p:cNvPr id="9" name="Segnaposto contenuto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rtlCol="0">
            <a:normAutofit/>
          </a:bodyPr>
          <a:lstStyle>
            <a:lvl1pPr>
              <a:defRPr lang="it-IT" sz="1800"/>
            </a:lvl1pPr>
            <a:lvl2pPr>
              <a:defRPr lang="it-IT" sz="1800"/>
            </a:lvl2pPr>
            <a:lvl3pPr>
              <a:defRPr lang="it-IT" sz="1800"/>
            </a:lvl3pPr>
            <a:lvl4pPr>
              <a:defRPr lang="it-IT" sz="1800"/>
            </a:lvl4pPr>
            <a:lvl5pPr>
              <a:defRPr lang="it-IT" sz="1800"/>
            </a:lvl5pPr>
          </a:lstStyle>
          <a:p>
            <a:pPr lvl="0" rtl="0"/>
            <a:r>
              <a:rPr lang="it-IT"/>
              <a:t>Fare clic per inserire il testo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20" name="Segnaposto numero diapositiva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rtlCol="0"/>
          <a:lstStyle>
            <a:lvl1pPr>
              <a:defRPr lang="it-IT" sz="1600">
                <a:latin typeface="+mj-lt"/>
              </a:defRPr>
            </a:lvl1pPr>
          </a:lstStyle>
          <a:p>
            <a:pPr rtl="0"/>
            <a:fld id="{48F63A3B-78C7-47BE-AE5E-E10140E04643}" type="slidenum">
              <a:rPr lang="it-IT" smtClean="0"/>
              <a:pPr rtl="0"/>
              <a:t>‹N›</a:t>
            </a:fld>
            <a:endParaRPr lang="it-IT" dirty="0"/>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iepilogo 3">
    <p:spTree>
      <p:nvGrpSpPr>
        <p:cNvPr id="1" name=""/>
        <p:cNvGrpSpPr/>
        <p:nvPr/>
      </p:nvGrpSpPr>
      <p:grpSpPr>
        <a:xfrm>
          <a:off x="0" y="0"/>
          <a:ext cx="0" cy="0"/>
          <a:chOff x="0" y="0"/>
          <a:chExt cx="0" cy="0"/>
        </a:xfrm>
      </p:grpSpPr>
      <p:pic>
        <p:nvPicPr>
          <p:cNvPr id="29" name="Elemento grafico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olo 1"/>
          <p:cNvSpPr>
            <a:spLocks noGrp="1"/>
          </p:cNvSpPr>
          <p:nvPr>
            <p:ph type="title" hasCustomPrompt="1"/>
          </p:nvPr>
        </p:nvSpPr>
        <p:spPr>
          <a:xfrm>
            <a:off x="1550564" y="1057274"/>
            <a:ext cx="9875463" cy="999746"/>
          </a:xfrm>
        </p:spPr>
        <p:txBody>
          <a:bodyPr tIns="0" bIns="0" rtlCol="0">
            <a:noAutofit/>
          </a:bodyPr>
          <a:lstStyle>
            <a:lvl1pPr algn="l">
              <a:lnSpc>
                <a:spcPct val="100000"/>
              </a:lnSpc>
              <a:defRPr lang="it-IT" sz="3600" b="1"/>
            </a:lvl1pPr>
          </a:lstStyle>
          <a:p>
            <a:pPr rtl="0"/>
            <a:r>
              <a:rPr lang="it-IT"/>
              <a:t>Fare clic per inserire il titolo</a:t>
            </a:r>
          </a:p>
        </p:txBody>
      </p:sp>
      <p:sp>
        <p:nvSpPr>
          <p:cNvPr id="49" name="Figura a mano libera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defPPr>
              <a:defRPr lang="it-IT"/>
            </a:defPPr>
          </a:lstStyle>
          <a:p>
            <a:pPr rtl="0"/>
            <a:endParaRPr lang="it-IT" dirty="0"/>
          </a:p>
        </p:txBody>
      </p:sp>
      <p:sp>
        <p:nvSpPr>
          <p:cNvPr id="16" name="Segnaposto contenuto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rtlCol="0">
            <a:normAutofit/>
          </a:bodyPr>
          <a:lstStyle>
            <a:lvl1pPr>
              <a:spcBef>
                <a:spcPts val="1000"/>
              </a:spcBef>
              <a:defRPr lang="it-IT" sz="1800"/>
            </a:lvl1pPr>
            <a:lvl2pPr>
              <a:spcBef>
                <a:spcPts val="1000"/>
              </a:spcBef>
              <a:defRPr lang="it-IT" sz="1800"/>
            </a:lvl2pPr>
            <a:lvl3pPr>
              <a:spcBef>
                <a:spcPts val="1000"/>
              </a:spcBef>
              <a:defRPr lang="it-IT" sz="1800"/>
            </a:lvl3pPr>
            <a:lvl4pPr>
              <a:spcBef>
                <a:spcPts val="1000"/>
              </a:spcBef>
              <a:defRPr lang="it-IT" sz="1800"/>
            </a:lvl4pPr>
            <a:lvl5pPr>
              <a:spcBef>
                <a:spcPts val="1000"/>
              </a:spcBef>
              <a:defRPr lang="it-IT" sz="1800"/>
            </a:lvl5pPr>
          </a:lstStyle>
          <a:p>
            <a:pPr lvl="0" rtl="0"/>
            <a:r>
              <a:rPr lang="it-IT"/>
              <a:t>Fare clic per inserire il testo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18" name="Segnaposto contenuto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rtlCol="0">
            <a:normAutofit/>
          </a:bodyPr>
          <a:lstStyle>
            <a:lvl1pPr>
              <a:spcBef>
                <a:spcPts val="1000"/>
              </a:spcBef>
              <a:defRPr lang="it-IT" sz="1800"/>
            </a:lvl1pPr>
            <a:lvl2pPr>
              <a:spcBef>
                <a:spcPts val="1000"/>
              </a:spcBef>
              <a:defRPr lang="it-IT" sz="1800"/>
            </a:lvl2pPr>
            <a:lvl3pPr>
              <a:spcBef>
                <a:spcPts val="1000"/>
              </a:spcBef>
              <a:defRPr lang="it-IT" sz="1800"/>
            </a:lvl3pPr>
            <a:lvl4pPr>
              <a:spcBef>
                <a:spcPts val="1000"/>
              </a:spcBef>
              <a:defRPr lang="it-IT" sz="1800"/>
            </a:lvl4pPr>
            <a:lvl5pPr>
              <a:spcBef>
                <a:spcPts val="1000"/>
              </a:spcBef>
              <a:defRPr lang="it-IT" sz="1800"/>
            </a:lvl5pPr>
          </a:lstStyle>
          <a:p>
            <a:pPr lvl="0" rtl="0"/>
            <a:r>
              <a:rPr lang="it-IT"/>
              <a:t>Fare clic per inserire il testo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27" name="Segnaposto numero diapositiva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rtlCol="0"/>
          <a:lstStyle>
            <a:lvl1pPr>
              <a:defRPr lang="it-IT" sz="1600">
                <a:latin typeface="+mj-lt"/>
              </a:defRPr>
            </a:lvl1pPr>
          </a:lstStyle>
          <a:p>
            <a:pPr rtl="0"/>
            <a:fld id="{48F63A3B-78C7-47BE-AE5E-E10140E04643}" type="slidenum">
              <a:rPr lang="it-IT" smtClean="0"/>
              <a:pPr rtl="0"/>
              <a:t>‹N›</a:t>
            </a:fld>
            <a:endParaRPr lang="it-IT" dirty="0"/>
          </a:p>
        </p:txBody>
      </p:sp>
      <p:pic>
        <p:nvPicPr>
          <p:cNvPr id="43" name="Elemento grafico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Elemento grafico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magin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defPPr>
              <a:defRPr lang="it-IT"/>
            </a:defPPr>
          </a:lstStyle>
          <a:p>
            <a:pPr rtl="0"/>
            <a:endParaRPr lang="it-IT" dirty="0"/>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quenza temporale 2">
    <p:spTree>
      <p:nvGrpSpPr>
        <p:cNvPr id="1" name=""/>
        <p:cNvGrpSpPr/>
        <p:nvPr/>
      </p:nvGrpSpPr>
      <p:grpSpPr>
        <a:xfrm>
          <a:off x="0" y="0"/>
          <a:ext cx="0" cy="0"/>
          <a:chOff x="0" y="0"/>
          <a:chExt cx="0" cy="0"/>
        </a:xfrm>
      </p:grpSpPr>
      <p:sp>
        <p:nvSpPr>
          <p:cNvPr id="33" name="Rettangolo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it-IT"/>
            </a:defPPr>
          </a:lstStyle>
          <a:p>
            <a:pPr algn="ctr" rtl="0"/>
            <a:endParaRPr lang="it-IT" sz="450" dirty="0"/>
          </a:p>
        </p:txBody>
      </p:sp>
      <p:sp>
        <p:nvSpPr>
          <p:cNvPr id="34" name="Rettangolo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sz="1600" dirty="0"/>
          </a:p>
        </p:txBody>
      </p:sp>
      <p:sp>
        <p:nvSpPr>
          <p:cNvPr id="2" name="Titolo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rtlCol="0"/>
          <a:lstStyle>
            <a:lvl1pPr algn="ctr">
              <a:lnSpc>
                <a:spcPct val="100000"/>
              </a:lnSpc>
              <a:defRPr lang="it-IT" sz="3600">
                <a:solidFill>
                  <a:schemeClr val="accent6"/>
                </a:solidFill>
              </a:defRPr>
            </a:lvl1pPr>
          </a:lstStyle>
          <a:p>
            <a:pPr rtl="0"/>
            <a:r>
              <a:rPr lang="it-IT"/>
              <a:t>Fare clic per inserire il titolo</a:t>
            </a:r>
          </a:p>
        </p:txBody>
      </p:sp>
      <p:sp>
        <p:nvSpPr>
          <p:cNvPr id="14" name="Segnaposto contenuto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rtlCol="0">
            <a:normAutofit/>
          </a:bodyPr>
          <a:lstStyle>
            <a:lvl1pPr>
              <a:spcBef>
                <a:spcPts val="1000"/>
              </a:spcBef>
              <a:defRPr lang="it-IT" sz="1800"/>
            </a:lvl1pPr>
            <a:lvl2pPr>
              <a:spcBef>
                <a:spcPts val="1000"/>
              </a:spcBef>
              <a:defRPr lang="it-IT" sz="1800"/>
            </a:lvl2pPr>
            <a:lvl3pPr>
              <a:spcBef>
                <a:spcPts val="1000"/>
              </a:spcBef>
              <a:defRPr lang="it-IT" sz="1800"/>
            </a:lvl3pPr>
            <a:lvl4pPr>
              <a:spcBef>
                <a:spcPts val="1000"/>
              </a:spcBef>
              <a:defRPr lang="it-IT" sz="1800"/>
            </a:lvl4pPr>
            <a:lvl5pPr>
              <a:spcBef>
                <a:spcPts val="1000"/>
              </a:spcBef>
              <a:defRPr lang="it-IT" sz="1800"/>
            </a:lvl5pPr>
          </a:lstStyle>
          <a:p>
            <a:pPr lvl="0" rtl="0"/>
            <a:r>
              <a:rPr lang="it-IT"/>
              <a:t>Fare clic per inserire il testo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16" name="Segnaposto numero diapositiva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rtlCol="0"/>
          <a:lstStyle>
            <a:lvl1pPr>
              <a:defRPr lang="it-IT" sz="1600">
                <a:latin typeface="+mj-lt"/>
              </a:defRPr>
            </a:lvl1pPr>
          </a:lstStyle>
          <a:p>
            <a:pPr rtl="0"/>
            <a:fld id="{48F63A3B-78C7-47BE-AE5E-E10140E04643}" type="slidenum">
              <a:rPr lang="it-IT" smtClean="0"/>
              <a:pPr rtl="0"/>
              <a:t>‹N›</a:t>
            </a:fld>
            <a:endParaRPr lang="it-IT" dirty="0"/>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iusura">
    <p:bg>
      <p:bgPr>
        <a:solidFill>
          <a:schemeClr val="accent6"/>
        </a:solidFill>
        <a:effectLst/>
      </p:bgPr>
    </p:bg>
    <p:spTree>
      <p:nvGrpSpPr>
        <p:cNvPr id="1" name=""/>
        <p:cNvGrpSpPr/>
        <p:nvPr/>
      </p:nvGrpSpPr>
      <p:grpSpPr>
        <a:xfrm>
          <a:off x="0" y="0"/>
          <a:ext cx="0" cy="0"/>
          <a:chOff x="0" y="0"/>
          <a:chExt cx="0" cy="0"/>
        </a:xfrm>
      </p:grpSpPr>
      <p:sp>
        <p:nvSpPr>
          <p:cNvPr id="13" name="Figura a mano libera: Forma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it-IT"/>
            </a:defPPr>
          </a:lstStyle>
          <a:p>
            <a:pPr lvl="0" rtl="0"/>
            <a:endParaRPr lang="it-IT" dirty="0">
              <a:solidFill>
                <a:schemeClr val="tx1"/>
              </a:solidFill>
            </a:endParaRPr>
          </a:p>
        </p:txBody>
      </p:sp>
      <p:sp>
        <p:nvSpPr>
          <p:cNvPr id="19" name="Figura a mano libera: Forma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defPPr>
              <a:defRPr lang="it-IT"/>
            </a:defPPr>
          </a:lstStyle>
          <a:p>
            <a:pPr rtl="0"/>
            <a:endParaRPr lang="it-IT" dirty="0"/>
          </a:p>
        </p:txBody>
      </p:sp>
      <p:pic>
        <p:nvPicPr>
          <p:cNvPr id="9" name="Immagin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olo 1"/>
          <p:cNvSpPr>
            <a:spLocks noGrp="1"/>
          </p:cNvSpPr>
          <p:nvPr>
            <p:ph type="ctrTitle" hasCustomPrompt="1"/>
          </p:nvPr>
        </p:nvSpPr>
        <p:spPr>
          <a:xfrm>
            <a:off x="914401" y="849782"/>
            <a:ext cx="5715000" cy="2727709"/>
          </a:xfrm>
        </p:spPr>
        <p:txBody>
          <a:bodyPr tIns="0" bIns="0" rtlCol="0" anchor="b" anchorCtr="0">
            <a:noAutofit/>
          </a:bodyPr>
          <a:lstStyle>
            <a:lvl1pPr algn="l">
              <a:lnSpc>
                <a:spcPct val="100000"/>
              </a:lnSpc>
              <a:defRPr lang="it-IT" sz="3600"/>
            </a:lvl1pPr>
          </a:lstStyle>
          <a:p>
            <a:pPr rtl="0"/>
            <a:r>
              <a:rPr lang="it-IT"/>
              <a:t>Fare clic per inserire il titolo</a:t>
            </a:r>
          </a:p>
        </p:txBody>
      </p:sp>
      <p:sp>
        <p:nvSpPr>
          <p:cNvPr id="6" name="Sottotitolo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rtlCol="0" anchor="t" anchorCtr="0">
            <a:normAutofit/>
          </a:bodyPr>
          <a:lstStyle>
            <a:lvl1pPr marL="0" indent="0" algn="l">
              <a:spcBef>
                <a:spcPts val="576"/>
              </a:spcBef>
              <a:buNone/>
              <a:defRPr lang="it-IT" sz="2400"/>
            </a:lvl1pPr>
            <a:lvl2pPr marL="457200" indent="0" algn="ctr">
              <a:buNone/>
              <a:defRPr lang="it-IT" sz="2000"/>
            </a:lvl2pPr>
            <a:lvl3pPr marL="914400" indent="0" algn="ctr">
              <a:buNone/>
              <a:defRPr lang="it-IT" sz="1800"/>
            </a:lvl3pPr>
            <a:lvl4pPr marL="1371600" indent="0" algn="ctr">
              <a:buNone/>
              <a:defRPr lang="it-IT" sz="1600"/>
            </a:lvl4pPr>
            <a:lvl5pPr marL="1828800" indent="0" algn="ctr">
              <a:buNone/>
              <a:defRPr lang="it-IT" sz="1600"/>
            </a:lvl5pPr>
            <a:lvl6pPr marL="2286000" indent="0" algn="ctr">
              <a:buNone/>
              <a:defRPr lang="it-IT" sz="1600"/>
            </a:lvl6pPr>
            <a:lvl7pPr marL="2743200" indent="0" algn="ctr">
              <a:buNone/>
              <a:defRPr lang="it-IT" sz="1600"/>
            </a:lvl7pPr>
            <a:lvl8pPr marL="3200400" indent="0" algn="ctr">
              <a:buNone/>
              <a:defRPr lang="it-IT" sz="1600"/>
            </a:lvl8pPr>
            <a:lvl9pPr marL="3657600" indent="0" algn="ctr">
              <a:buNone/>
              <a:defRPr lang="it-IT" sz="1600"/>
            </a:lvl9pPr>
          </a:lstStyle>
          <a:p>
            <a:pPr rtl="0"/>
            <a:r>
              <a:rPr lang="it-IT"/>
              <a:t>Fare clic per inserire il sottotitolo</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7" name="Figura a mano libera: Forma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it-IT"/>
            </a:defPPr>
          </a:lstStyle>
          <a:p>
            <a:pPr lvl="0" rtl="0"/>
            <a:endParaRPr lang="it-IT" dirty="0">
              <a:solidFill>
                <a:schemeClr val="tx1"/>
              </a:solidFill>
            </a:endParaRPr>
          </a:p>
        </p:txBody>
      </p:sp>
      <p:sp>
        <p:nvSpPr>
          <p:cNvPr id="9" name="Figura a mano libera: Forma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it-IT"/>
            </a:defPPr>
          </a:lstStyle>
          <a:p>
            <a:pPr lvl="0" rtl="0"/>
            <a:endParaRPr lang="it-IT" dirty="0">
              <a:solidFill>
                <a:schemeClr val="tx1"/>
              </a:solidFill>
            </a:endParaRPr>
          </a:p>
        </p:txBody>
      </p:sp>
      <p:sp>
        <p:nvSpPr>
          <p:cNvPr id="2" name="Titolo 1"/>
          <p:cNvSpPr>
            <a:spLocks noGrp="1"/>
          </p:cNvSpPr>
          <p:nvPr>
            <p:ph type="title" hasCustomPrompt="1"/>
          </p:nvPr>
        </p:nvSpPr>
        <p:spPr/>
        <p:txBody>
          <a:bodyPr rtlCol="0" anchor="ctr" anchorCtr="0"/>
          <a:lstStyle>
            <a:defPPr>
              <a:defRPr lang="it-IT"/>
            </a:defPPr>
          </a:lstStyle>
          <a:p>
            <a:pPr rtl="0"/>
            <a:r>
              <a:rPr lang="it-IT"/>
              <a:t>Fare clic per inserire il titolo</a:t>
            </a:r>
          </a:p>
        </p:txBody>
      </p:sp>
      <p:sp>
        <p:nvSpPr>
          <p:cNvPr id="5" name="Segnaposto numero diapositiva 4"/>
          <p:cNvSpPr>
            <a:spLocks noGrp="1"/>
          </p:cNvSpPr>
          <p:nvPr>
            <p:ph type="sldNum" sz="quarter" idx="12"/>
          </p:nvPr>
        </p:nvSpPr>
        <p:spPr/>
        <p:txBody>
          <a:bodyPr rtlCol="0"/>
          <a:lstStyle>
            <a:lvl1pPr>
              <a:defRPr lang="it-IT">
                <a:latin typeface="+mn-lt"/>
              </a:defRPr>
            </a:lvl1pPr>
          </a:lstStyle>
          <a:p>
            <a:pPr rtl="0"/>
            <a:fld id="{48F63A3B-78C7-47BE-AE5E-E10140E04643}" type="slidenum">
              <a:rPr lang="it-IT" smtClean="0"/>
              <a:pPr rtl="0"/>
              <a:t>‹N›</a:t>
            </a:fld>
            <a:endParaRPr lang="it-IT" dirty="0"/>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6" name="Figura a mano libera: Forma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it-IT"/>
            </a:defPPr>
          </a:lstStyle>
          <a:p>
            <a:pPr lvl="0" rtl="0"/>
            <a:endParaRPr lang="it-IT" dirty="0">
              <a:solidFill>
                <a:schemeClr val="tx1"/>
              </a:solidFill>
            </a:endParaRPr>
          </a:p>
        </p:txBody>
      </p:sp>
      <p:sp>
        <p:nvSpPr>
          <p:cNvPr id="8" name="Figura a mano libera: Forma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it-IT"/>
            </a:defPPr>
          </a:lstStyle>
          <a:p>
            <a:pPr lvl="0" rtl="0"/>
            <a:endParaRPr lang="it-IT" dirty="0">
              <a:solidFill>
                <a:schemeClr val="tx1"/>
              </a:solidFill>
            </a:endParaRPr>
          </a:p>
        </p:txBody>
      </p:sp>
      <p:sp>
        <p:nvSpPr>
          <p:cNvPr id="4" name="Segnaposto numero diapositiva 3"/>
          <p:cNvSpPr>
            <a:spLocks noGrp="1"/>
          </p:cNvSpPr>
          <p:nvPr>
            <p:ph type="sldNum" sz="quarter" idx="12"/>
          </p:nvPr>
        </p:nvSpPr>
        <p:spPr/>
        <p:txBody>
          <a:bodyPr rtlCol="0"/>
          <a:lstStyle>
            <a:lvl1pPr>
              <a:defRPr lang="it-IT">
                <a:latin typeface="+mn-lt"/>
              </a:defRPr>
            </a:lvl1pPr>
          </a:lstStyle>
          <a:p>
            <a:pPr rtl="0"/>
            <a:fld id="{48F63A3B-78C7-47BE-AE5E-E10140E04643}" type="slidenum">
              <a:rPr lang="it-IT" smtClean="0"/>
              <a:pPr rtl="0"/>
              <a:t>‹N›</a:t>
            </a:fld>
            <a:endParaRPr lang="it-IT" dirty="0"/>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11" name="Figura a mano libera: Forma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it-IT"/>
            </a:defPPr>
          </a:lstStyle>
          <a:p>
            <a:pPr lvl="0" rtl="0"/>
            <a:endParaRPr lang="it-IT" dirty="0">
              <a:solidFill>
                <a:schemeClr val="tx1"/>
              </a:solidFill>
            </a:endParaRPr>
          </a:p>
        </p:txBody>
      </p:sp>
      <p:sp>
        <p:nvSpPr>
          <p:cNvPr id="2" name="Titolo 1"/>
          <p:cNvSpPr>
            <a:spLocks noGrp="1"/>
          </p:cNvSpPr>
          <p:nvPr>
            <p:ph type="title" hasCustomPrompt="1"/>
          </p:nvPr>
        </p:nvSpPr>
        <p:spPr>
          <a:xfrm>
            <a:off x="758952" y="758952"/>
            <a:ext cx="3932237" cy="1524662"/>
          </a:xfrm>
        </p:spPr>
        <p:txBody>
          <a:bodyPr rtlCol="0" anchor="b"/>
          <a:lstStyle>
            <a:lvl1pPr>
              <a:lnSpc>
                <a:spcPct val="100000"/>
              </a:lnSpc>
              <a:defRPr lang="it-IT" sz="3200"/>
            </a:lvl1pPr>
          </a:lstStyle>
          <a:p>
            <a:pPr rtl="0"/>
            <a:r>
              <a:rPr lang="it-IT"/>
              <a:t>Fare clic per inserire il titolo</a:t>
            </a:r>
          </a:p>
        </p:txBody>
      </p:sp>
      <p:sp>
        <p:nvSpPr>
          <p:cNvPr id="7" name="Segnaposto numero diapositiva 6"/>
          <p:cNvSpPr>
            <a:spLocks noGrp="1"/>
          </p:cNvSpPr>
          <p:nvPr>
            <p:ph type="sldNum" sz="quarter" idx="12"/>
          </p:nvPr>
        </p:nvSpPr>
        <p:spPr/>
        <p:txBody>
          <a:bodyPr rtlCol="0"/>
          <a:lstStyle>
            <a:lvl1pPr>
              <a:defRPr lang="it-IT">
                <a:latin typeface="+mn-lt"/>
              </a:defRPr>
            </a:lvl1pPr>
          </a:lstStyle>
          <a:p>
            <a:pPr rtl="0"/>
            <a:fld id="{48F63A3B-78C7-47BE-AE5E-E10140E04643}" type="slidenum">
              <a:rPr lang="it-IT" smtClean="0"/>
              <a:pPr rtl="0"/>
              <a:t>‹N›</a:t>
            </a:fld>
            <a:endParaRPr lang="it-IT" dirty="0"/>
          </a:p>
        </p:txBody>
      </p:sp>
      <p:sp>
        <p:nvSpPr>
          <p:cNvPr id="4" name="Segnaposto testo 3"/>
          <p:cNvSpPr>
            <a:spLocks noGrp="1"/>
          </p:cNvSpPr>
          <p:nvPr>
            <p:ph type="body" sz="half" idx="2" hasCustomPrompt="1"/>
          </p:nvPr>
        </p:nvSpPr>
        <p:spPr>
          <a:xfrm>
            <a:off x="758952" y="2286000"/>
            <a:ext cx="3932237" cy="3567086"/>
          </a:xfrm>
        </p:spPr>
        <p:txBody>
          <a:bodyPr rtlCol="0"/>
          <a:lstStyle>
            <a:lvl1pPr marL="0" indent="0">
              <a:buNone/>
              <a:defRPr lang="it-IT" sz="1600"/>
            </a:lvl1pPr>
            <a:lvl2pPr marL="457200" indent="0">
              <a:buNone/>
              <a:defRPr lang="it-IT" sz="1400"/>
            </a:lvl2pPr>
            <a:lvl3pPr marL="914400" indent="0">
              <a:buNone/>
              <a:defRPr lang="it-IT" sz="1200"/>
            </a:lvl3pPr>
            <a:lvl4pPr marL="1371600" indent="0">
              <a:buNone/>
              <a:defRPr lang="it-IT" sz="1000"/>
            </a:lvl4pPr>
            <a:lvl5pPr marL="1828800" indent="0">
              <a:buNone/>
              <a:defRPr lang="it-IT" sz="1000"/>
            </a:lvl5pPr>
            <a:lvl6pPr marL="2286000" indent="0">
              <a:buNone/>
              <a:defRPr lang="it-IT" sz="1000"/>
            </a:lvl6pPr>
            <a:lvl7pPr marL="2743200" indent="0">
              <a:buNone/>
              <a:defRPr lang="it-IT" sz="1000"/>
            </a:lvl7pPr>
            <a:lvl8pPr marL="3200400" indent="0">
              <a:buNone/>
              <a:defRPr lang="it-IT" sz="1000"/>
            </a:lvl8pPr>
            <a:lvl9pPr marL="3657600" indent="0">
              <a:buNone/>
              <a:defRPr lang="it-IT" sz="1000"/>
            </a:lvl9pPr>
          </a:lstStyle>
          <a:p>
            <a:pPr lvl="0" rtl="0"/>
            <a:r>
              <a:rPr lang="it-IT"/>
              <a:t>Fare clic per inserire il testo</a:t>
            </a:r>
          </a:p>
        </p:txBody>
      </p:sp>
      <p:sp>
        <p:nvSpPr>
          <p:cNvPr id="3" name="Segnaposto contenuto 2"/>
          <p:cNvSpPr>
            <a:spLocks noGrp="1"/>
          </p:cNvSpPr>
          <p:nvPr>
            <p:ph idx="1" hasCustomPrompt="1"/>
          </p:nvPr>
        </p:nvSpPr>
        <p:spPr>
          <a:xfrm>
            <a:off x="5183187" y="741459"/>
            <a:ext cx="6242839" cy="5119592"/>
          </a:xfrm>
        </p:spPr>
        <p:txBody>
          <a:bodyPr rtlCol="0"/>
          <a:lstStyle>
            <a:lvl1pPr>
              <a:defRPr lang="it-IT" sz="3200"/>
            </a:lvl1pPr>
            <a:lvl2pPr>
              <a:defRPr lang="it-IT" sz="2800"/>
            </a:lvl2pPr>
            <a:lvl3pPr>
              <a:defRPr lang="it-IT" sz="2400"/>
            </a:lvl3pPr>
            <a:lvl4pPr>
              <a:defRPr lang="it-IT" sz="2000"/>
            </a:lvl4pPr>
            <a:lvl5pPr>
              <a:defRPr lang="it-IT" sz="2000"/>
            </a:lvl5pPr>
            <a:lvl6pPr>
              <a:defRPr lang="it-IT" sz="2000"/>
            </a:lvl6pPr>
            <a:lvl7pPr>
              <a:defRPr lang="it-IT" sz="2000"/>
            </a:lvl7pPr>
            <a:lvl8pPr>
              <a:defRPr lang="it-IT" sz="2000"/>
            </a:lvl8pPr>
            <a:lvl9pPr>
              <a:defRPr lang="it-IT" sz="2000"/>
            </a:lvl9pPr>
          </a:lstStyle>
          <a:p>
            <a:pPr lvl="0" rtl="0"/>
            <a:r>
              <a:rPr lang="it-IT"/>
              <a:t>Fare clic per inserire il testo</a:t>
            </a:r>
          </a:p>
          <a:p>
            <a:pPr lvl="1" rtl="0"/>
            <a:r>
              <a:rPr lang="it-IT"/>
              <a:t>Secondo livello</a:t>
            </a:r>
          </a:p>
          <a:p>
            <a:pPr lvl="2" rtl="0"/>
            <a:r>
              <a:rPr lang="it-IT"/>
              <a:t>Terzo livello</a:t>
            </a:r>
          </a:p>
          <a:p>
            <a:pPr lvl="3" rtl="0"/>
            <a:r>
              <a:rPr lang="it-IT"/>
              <a:t>Quarto livello</a:t>
            </a:r>
          </a:p>
          <a:p>
            <a:pPr lvl="4" rtl="0"/>
            <a:r>
              <a:rPr lang="it-IT"/>
              <a:t>Quinto livello</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11" name="Figura a mano libera: Forma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it-IT"/>
            </a:defPPr>
          </a:lstStyle>
          <a:p>
            <a:pPr lvl="0" rtl="0"/>
            <a:endParaRPr lang="it-IT" dirty="0">
              <a:solidFill>
                <a:schemeClr val="tx1"/>
              </a:solidFill>
            </a:endParaRPr>
          </a:p>
        </p:txBody>
      </p:sp>
      <p:sp>
        <p:nvSpPr>
          <p:cNvPr id="2" name="Titolo 1"/>
          <p:cNvSpPr>
            <a:spLocks noGrp="1"/>
          </p:cNvSpPr>
          <p:nvPr>
            <p:ph type="title" hasCustomPrompt="1"/>
          </p:nvPr>
        </p:nvSpPr>
        <p:spPr>
          <a:xfrm>
            <a:off x="760938" y="755372"/>
            <a:ext cx="3931920" cy="1527048"/>
          </a:xfrm>
        </p:spPr>
        <p:txBody>
          <a:bodyPr rtlCol="0" anchor="b"/>
          <a:lstStyle>
            <a:lvl1pPr>
              <a:lnSpc>
                <a:spcPct val="100000"/>
              </a:lnSpc>
              <a:defRPr lang="it-IT" sz="3200"/>
            </a:lvl1pPr>
          </a:lstStyle>
          <a:p>
            <a:pPr rtl="0"/>
            <a:r>
              <a:rPr lang="it-IT"/>
              <a:t>Fare clic per inserire il titolo</a:t>
            </a:r>
          </a:p>
        </p:txBody>
      </p:sp>
      <p:sp>
        <p:nvSpPr>
          <p:cNvPr id="7" name="Segnaposto numero diapositiva 6"/>
          <p:cNvSpPr>
            <a:spLocks noGrp="1"/>
          </p:cNvSpPr>
          <p:nvPr>
            <p:ph type="sldNum" sz="quarter" idx="12"/>
          </p:nvPr>
        </p:nvSpPr>
        <p:spPr/>
        <p:txBody>
          <a:bodyPr rtlCol="0"/>
          <a:lstStyle>
            <a:lvl1pPr>
              <a:defRPr lang="it-IT">
                <a:latin typeface="+mn-lt"/>
              </a:defRPr>
            </a:lvl1pPr>
          </a:lstStyle>
          <a:p>
            <a:pPr rtl="0"/>
            <a:fld id="{48F63A3B-78C7-47BE-AE5E-E10140E04643}" type="slidenum">
              <a:rPr lang="it-IT" smtClean="0"/>
              <a:pPr rtl="0"/>
              <a:t>‹N›</a:t>
            </a:fld>
            <a:endParaRPr lang="it-IT" dirty="0"/>
          </a:p>
        </p:txBody>
      </p:sp>
      <p:sp>
        <p:nvSpPr>
          <p:cNvPr id="4" name="Segnaposto testo 3"/>
          <p:cNvSpPr>
            <a:spLocks noGrp="1"/>
          </p:cNvSpPr>
          <p:nvPr>
            <p:ph type="body" sz="half" idx="2" hasCustomPrompt="1"/>
          </p:nvPr>
        </p:nvSpPr>
        <p:spPr>
          <a:xfrm>
            <a:off x="760938" y="2286001"/>
            <a:ext cx="3931920" cy="3811588"/>
          </a:xfrm>
        </p:spPr>
        <p:txBody>
          <a:bodyPr rtlCol="0"/>
          <a:lstStyle>
            <a:lvl1pPr marL="0" indent="0">
              <a:buNone/>
              <a:defRPr lang="it-IT" sz="1600"/>
            </a:lvl1pPr>
            <a:lvl2pPr marL="457200" indent="0">
              <a:buNone/>
              <a:defRPr lang="it-IT" sz="1400"/>
            </a:lvl2pPr>
            <a:lvl3pPr marL="914400" indent="0">
              <a:buNone/>
              <a:defRPr lang="it-IT" sz="1200"/>
            </a:lvl3pPr>
            <a:lvl4pPr marL="1371600" indent="0">
              <a:buNone/>
              <a:defRPr lang="it-IT" sz="1000"/>
            </a:lvl4pPr>
            <a:lvl5pPr marL="1828800" indent="0">
              <a:buNone/>
              <a:defRPr lang="it-IT" sz="1000"/>
            </a:lvl5pPr>
            <a:lvl6pPr marL="2286000" indent="0">
              <a:buNone/>
              <a:defRPr lang="it-IT" sz="1000"/>
            </a:lvl6pPr>
            <a:lvl7pPr marL="2743200" indent="0">
              <a:buNone/>
              <a:defRPr lang="it-IT" sz="1000"/>
            </a:lvl7pPr>
            <a:lvl8pPr marL="3200400" indent="0">
              <a:buNone/>
              <a:defRPr lang="it-IT" sz="1000"/>
            </a:lvl8pPr>
            <a:lvl9pPr marL="3657600" indent="0">
              <a:buNone/>
              <a:defRPr lang="it-IT" sz="1000"/>
            </a:lvl9pPr>
          </a:lstStyle>
          <a:p>
            <a:pPr lvl="0" rtl="0"/>
            <a:r>
              <a:rPr lang="it-IT"/>
              <a:t>Fare clic per inserire il testo</a:t>
            </a:r>
          </a:p>
        </p:txBody>
      </p:sp>
      <p:sp>
        <p:nvSpPr>
          <p:cNvPr id="3" name="Segnaposto immagine 2"/>
          <p:cNvSpPr>
            <a:spLocks noGrp="1" noChangeAspect="1"/>
          </p:cNvSpPr>
          <p:nvPr>
            <p:ph type="pic" idx="1" hasCustomPrompt="1"/>
          </p:nvPr>
        </p:nvSpPr>
        <p:spPr>
          <a:xfrm>
            <a:off x="5262700" y="987425"/>
            <a:ext cx="6172200" cy="4873625"/>
          </a:xfrm>
        </p:spPr>
        <p:txBody>
          <a:bodyPr rtlCol="0" anchor="t">
            <a:normAutofit/>
          </a:bodyPr>
          <a:lstStyle>
            <a:lvl1pPr marL="0" indent="0" algn="ctr">
              <a:buNone/>
              <a:defRPr lang="it-IT" sz="2800"/>
            </a:lvl1pPr>
            <a:lvl2pPr marL="457200" indent="0">
              <a:buNone/>
              <a:defRPr lang="it-IT" sz="2800"/>
            </a:lvl2pPr>
            <a:lvl3pPr marL="914400" indent="0">
              <a:buNone/>
              <a:defRPr lang="it-IT" sz="2400"/>
            </a:lvl3pPr>
            <a:lvl4pPr marL="1371600" indent="0">
              <a:buNone/>
              <a:defRPr lang="it-IT" sz="2000"/>
            </a:lvl4pPr>
            <a:lvl5pPr marL="1828800" indent="0">
              <a:buNone/>
              <a:defRPr lang="it-IT" sz="2000"/>
            </a:lvl5pPr>
            <a:lvl6pPr marL="2286000" indent="0">
              <a:buNone/>
              <a:defRPr lang="it-IT" sz="2000"/>
            </a:lvl6pPr>
            <a:lvl7pPr marL="2743200" indent="0">
              <a:buNone/>
              <a:defRPr lang="it-IT" sz="2000"/>
            </a:lvl7pPr>
            <a:lvl8pPr marL="3200400" indent="0">
              <a:buNone/>
              <a:defRPr lang="it-IT" sz="2000"/>
            </a:lvl8pPr>
            <a:lvl9pPr marL="3657600" indent="0">
              <a:buNone/>
              <a:defRPr lang="it-IT" sz="2000"/>
            </a:lvl9pPr>
          </a:lstStyle>
          <a:p>
            <a:pPr rtl="0"/>
            <a:r>
              <a:rPr lang="it-IT"/>
              <a:t>Fai clic per aggiungere un'immagine</a:t>
            </a:r>
          </a:p>
        </p:txBody>
      </p:sp>
    </p:spTree>
    <p:extLst>
      <p:ext uri="{BB962C8B-B14F-4D97-AF65-F5344CB8AC3E}">
        <p14:creationId xmlns:p14="http://schemas.microsoft.com/office/powerpoint/2010/main" val="223467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uppo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igura a mano libera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rtlCol="0" anchor="t" anchorCtr="0" compatLnSpc="1">
              <a:prstTxWarp prst="textNoShape">
                <a:avLst/>
              </a:prstTxWarp>
              <a:noAutofit/>
            </a:bodyPr>
            <a:lstStyle>
              <a:defPPr>
                <a:defRPr lang="it-IT"/>
              </a:defPPr>
            </a:lstStyle>
            <a:p>
              <a:pPr rtl="0"/>
              <a:endParaRPr lang="it-IT" dirty="0"/>
            </a:p>
          </p:txBody>
        </p:sp>
        <p:sp>
          <p:nvSpPr>
            <p:cNvPr id="8" name="Figura a mano libera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rtlCol="0" anchor="t" anchorCtr="0" compatLnSpc="1">
              <a:prstTxWarp prst="textNoShape">
                <a:avLst/>
              </a:prstTxWarp>
              <a:noAutofit/>
            </a:bodyPr>
            <a:lstStyle>
              <a:defPPr>
                <a:defRPr lang="it-IT"/>
              </a:defPPr>
            </a:lstStyle>
            <a:p>
              <a:pPr rtl="0"/>
              <a:endParaRPr lang="it-IT" dirty="0"/>
            </a:p>
          </p:txBody>
        </p:sp>
      </p:grpSp>
      <p:grpSp>
        <p:nvGrpSpPr>
          <p:cNvPr id="9" name="Gruppo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igura a mano libera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rtlCol="0" anchor="t" anchorCtr="0" compatLnSpc="1">
              <a:prstTxWarp prst="textNoShape">
                <a:avLst/>
              </a:prstTxWarp>
              <a:noAutofit/>
            </a:bodyPr>
            <a:lstStyle>
              <a:defPPr>
                <a:defRPr lang="it-IT"/>
              </a:defPPr>
            </a:lstStyle>
            <a:p>
              <a:pPr rtl="0"/>
              <a:endParaRPr lang="it-IT" dirty="0"/>
            </a:p>
          </p:txBody>
        </p:sp>
        <p:sp>
          <p:nvSpPr>
            <p:cNvPr id="11" name="Figura a mano libera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rtlCol="0" anchor="t" anchorCtr="0" compatLnSpc="1">
              <a:prstTxWarp prst="textNoShape">
                <a:avLst/>
              </a:prstTxWarp>
              <a:noAutofit/>
            </a:bodyPr>
            <a:lstStyle>
              <a:defPPr>
                <a:defRPr lang="it-IT"/>
              </a:defPPr>
            </a:lstStyle>
            <a:p>
              <a:pPr rtl="0"/>
              <a:endParaRPr lang="it-IT" dirty="0"/>
            </a:p>
          </p:txBody>
        </p:sp>
      </p:grpSp>
      <p:sp>
        <p:nvSpPr>
          <p:cNvPr id="14" name="Immagin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defPPr>
              <a:defRPr lang="it-IT"/>
            </a:defPPr>
          </a:lstStyle>
          <a:p>
            <a:pPr rtl="0"/>
            <a:endParaRPr lang="it-IT" dirty="0"/>
          </a:p>
        </p:txBody>
      </p:sp>
      <p:sp>
        <p:nvSpPr>
          <p:cNvPr id="2" name="Titolo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rtlCol="0">
            <a:noAutofit/>
          </a:bodyPr>
          <a:lstStyle>
            <a:lvl1pPr algn="l">
              <a:lnSpc>
                <a:spcPct val="100000"/>
              </a:lnSpc>
              <a:defRPr lang="it-IT" sz="3600"/>
            </a:lvl1pPr>
          </a:lstStyle>
          <a:p>
            <a:pPr rtl="0"/>
            <a:r>
              <a:rPr lang="it-IT"/>
              <a:t>Fare clic per inserire il titolo</a:t>
            </a:r>
          </a:p>
        </p:txBody>
      </p:sp>
      <p:sp>
        <p:nvSpPr>
          <p:cNvPr id="13" name="Segnaposto contenuto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rtlCol="0">
            <a:normAutofit/>
          </a:bodyPr>
          <a:lstStyle>
            <a:lvl1pPr marL="0" indent="0">
              <a:lnSpc>
                <a:spcPct val="150000"/>
              </a:lnSpc>
              <a:spcBef>
                <a:spcPts val="0"/>
              </a:spcBef>
              <a:buNone/>
              <a:defRPr lang="it-IT" sz="2400"/>
            </a:lvl1pPr>
            <a:lvl2pPr marL="347472">
              <a:lnSpc>
                <a:spcPct val="150000"/>
              </a:lnSpc>
              <a:spcBef>
                <a:spcPts val="0"/>
              </a:spcBef>
              <a:defRPr lang="it-IT" sz="2000"/>
            </a:lvl2pPr>
            <a:lvl3pPr marL="685800">
              <a:lnSpc>
                <a:spcPct val="150000"/>
              </a:lnSpc>
              <a:spcBef>
                <a:spcPts val="0"/>
              </a:spcBef>
              <a:defRPr lang="it-IT" sz="1800"/>
            </a:lvl3pPr>
          </a:lstStyle>
          <a:p>
            <a:pPr lvl="0" rtl="0"/>
            <a:r>
              <a:rPr lang="it-IT"/>
              <a:t>Fare clic per inserire il testo</a:t>
            </a:r>
          </a:p>
          <a:p>
            <a:pPr lvl="1" rtl="0"/>
            <a:r>
              <a:rPr lang="it-IT"/>
              <a:t>Secondo livello</a:t>
            </a:r>
          </a:p>
          <a:p>
            <a:pPr lvl="2" rtl="0"/>
            <a:r>
              <a:rPr lang="it-IT"/>
              <a:t>Terzo livello</a:t>
            </a:r>
          </a:p>
        </p:txBody>
      </p:sp>
      <p:sp>
        <p:nvSpPr>
          <p:cNvPr id="3" name="Segnaposto numero diapositiva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rtlCol="0"/>
          <a:lstStyle>
            <a:lvl1pPr>
              <a:defRPr lang="it-IT" sz="1600">
                <a:latin typeface="+mj-lt"/>
              </a:defRPr>
            </a:lvl1pPr>
          </a:lstStyle>
          <a:p>
            <a:pPr rtl="0"/>
            <a:fld id="{48F63A3B-78C7-47BE-AE5E-E10140E04643}" type="slidenum">
              <a:rPr lang="it-IT" smtClean="0"/>
              <a:pPr rtl="0"/>
              <a:t>‹N›</a:t>
            </a:fld>
            <a:endParaRPr lang="it-IT" dirty="0"/>
          </a:p>
        </p:txBody>
      </p:sp>
    </p:spTree>
    <p:extLst>
      <p:ext uri="{BB962C8B-B14F-4D97-AF65-F5344CB8AC3E}">
        <p14:creationId xmlns:p14="http://schemas.microsoft.com/office/powerpoint/2010/main" val="233396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zione 2">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it-IT"/>
            </a:defPPr>
          </a:lstStyle>
          <a:p>
            <a:pPr algn="ctr" rtl="0"/>
            <a:endParaRPr lang="it-IT" sz="450" dirty="0"/>
          </a:p>
        </p:txBody>
      </p:sp>
      <p:sp>
        <p:nvSpPr>
          <p:cNvPr id="6" name="Rettangolo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sz="1600" dirty="0"/>
          </a:p>
        </p:txBody>
      </p:sp>
      <p:grpSp>
        <p:nvGrpSpPr>
          <p:cNvPr id="18" name="Gruppo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igura a mano libera: Forma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rtlCol="0" anchor="t" anchorCtr="0" compatLnSpc="1">
              <a:prstTxWarp prst="textNoShape">
                <a:avLst/>
              </a:prstTxWarp>
              <a:noAutofit/>
            </a:bodyPr>
            <a:lstStyle>
              <a:defPPr>
                <a:defRPr lang="it-IT"/>
              </a:defPPr>
            </a:lstStyle>
            <a:p>
              <a:pPr lvl="0" rtl="0"/>
              <a:endParaRPr lang="it-IT" dirty="0"/>
            </a:p>
          </p:txBody>
        </p:sp>
        <p:sp>
          <p:nvSpPr>
            <p:cNvPr id="15" name="Figura a mano libera: Forma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rtlCol="0" anchor="t" anchorCtr="0" compatLnSpc="1">
              <a:prstTxWarp prst="textNoShape">
                <a:avLst/>
              </a:prstTxWarp>
              <a:noAutofit/>
            </a:bodyPr>
            <a:lstStyle>
              <a:defPPr>
                <a:defRPr lang="it-IT"/>
              </a:defPPr>
            </a:lstStyle>
            <a:p>
              <a:pPr lvl="0" rtl="0"/>
              <a:endParaRPr lang="it-IT" dirty="0">
                <a:solidFill>
                  <a:schemeClr val="tx1"/>
                </a:solidFill>
              </a:endParaRPr>
            </a:p>
          </p:txBody>
        </p:sp>
        <p:sp>
          <p:nvSpPr>
            <p:cNvPr id="16" name="Immagin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defPPr>
                <a:defRPr lang="it-IT"/>
              </a:defPPr>
            </a:lstStyle>
            <a:p>
              <a:pPr rtl="0"/>
              <a:endParaRPr lang="it-IT" dirty="0"/>
            </a:p>
          </p:txBody>
        </p:sp>
      </p:grpSp>
      <p:sp>
        <p:nvSpPr>
          <p:cNvPr id="2" name="Titolo 1"/>
          <p:cNvSpPr>
            <a:spLocks noGrp="1"/>
          </p:cNvSpPr>
          <p:nvPr userDrawn="1">
            <p:ph type="title" hasCustomPrompt="1"/>
          </p:nvPr>
        </p:nvSpPr>
        <p:spPr>
          <a:xfrm>
            <a:off x="5702441" y="1061623"/>
            <a:ext cx="5723586" cy="4739104"/>
          </a:xfrm>
        </p:spPr>
        <p:txBody>
          <a:bodyPr tIns="0" bIns="0" rtlCol="0" anchor="ctr">
            <a:noAutofit/>
          </a:bodyPr>
          <a:lstStyle>
            <a:lvl1pPr algn="l">
              <a:lnSpc>
                <a:spcPct val="100000"/>
              </a:lnSpc>
              <a:defRPr lang="it-IT" sz="3600" b="1"/>
            </a:lvl1pPr>
          </a:lstStyle>
          <a:p>
            <a:pPr rtl="0"/>
            <a:r>
              <a:rPr lang="it-IT"/>
              <a:t>Fare clic per inserire il titolo</a:t>
            </a:r>
          </a:p>
        </p:txBody>
      </p:sp>
      <p:sp>
        <p:nvSpPr>
          <p:cNvPr id="8" name="Segnaposto immagine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rtlCol="0">
            <a:normAutofit/>
          </a:bodyPr>
          <a:lstStyle>
            <a:lvl1pPr marL="0" indent="0">
              <a:buNone/>
              <a:defRPr lang="it-IT" sz="1800"/>
            </a:lvl1pPr>
          </a:lstStyle>
          <a:p>
            <a:pPr lvl="0" rtl="0"/>
            <a:r>
              <a:rPr lang="it-IT"/>
              <a:t>Fai clic per aggiungere un'immagine</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estazione della sezione">
    <p:spTree>
      <p:nvGrpSpPr>
        <p:cNvPr id="1" name=""/>
        <p:cNvGrpSpPr/>
        <p:nvPr/>
      </p:nvGrpSpPr>
      <p:grpSpPr>
        <a:xfrm>
          <a:off x="0" y="0"/>
          <a:ext cx="0" cy="0"/>
          <a:chOff x="0" y="0"/>
          <a:chExt cx="0" cy="0"/>
        </a:xfrm>
      </p:grpSpPr>
      <p:sp>
        <p:nvSpPr>
          <p:cNvPr id="21" name="Rettangolo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it-IT"/>
            </a:defPPr>
          </a:lstStyle>
          <a:p>
            <a:pPr algn="ctr" rtl="0"/>
            <a:endParaRPr lang="it-IT" sz="450" dirty="0"/>
          </a:p>
        </p:txBody>
      </p:sp>
      <p:sp>
        <p:nvSpPr>
          <p:cNvPr id="22" name="Rettangolo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sz="1600" dirty="0"/>
          </a:p>
        </p:txBody>
      </p:sp>
      <p:sp>
        <p:nvSpPr>
          <p:cNvPr id="36" name="Figura a mano libera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rtlCol="0" anchor="t" anchorCtr="0" compatLnSpc="1">
            <a:prstTxWarp prst="textNoShape">
              <a:avLst/>
            </a:prstTxWarp>
            <a:noAutofit/>
          </a:bodyPr>
          <a:lstStyle>
            <a:defPPr>
              <a:defRPr lang="it-IT"/>
            </a:defPPr>
          </a:lstStyle>
          <a:p>
            <a:pPr lvl="0" rtl="0"/>
            <a:endParaRPr lang="it-IT" dirty="0">
              <a:solidFill>
                <a:schemeClr val="tx1"/>
              </a:solidFill>
            </a:endParaRPr>
          </a:p>
        </p:txBody>
      </p:sp>
      <p:sp>
        <p:nvSpPr>
          <p:cNvPr id="33" name="Figura a mano libera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it-IT"/>
            </a:defPPr>
          </a:lstStyle>
          <a:p>
            <a:pPr lvl="0" algn="ctr" rtl="0"/>
            <a:endParaRPr lang="it-IT" dirty="0"/>
          </a:p>
        </p:txBody>
      </p:sp>
      <p:sp>
        <p:nvSpPr>
          <p:cNvPr id="4" name="Titolo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rtlCol="0">
            <a:noAutofit/>
          </a:bodyPr>
          <a:lstStyle>
            <a:lvl1pPr algn="l">
              <a:lnSpc>
                <a:spcPct val="100000"/>
              </a:lnSpc>
              <a:defRPr lang="it-IT" sz="3600"/>
            </a:lvl1pPr>
          </a:lstStyle>
          <a:p>
            <a:pPr rtl="0"/>
            <a:r>
              <a:rPr lang="it-IT"/>
              <a:t>Fare clic per inserire il testo</a:t>
            </a:r>
          </a:p>
        </p:txBody>
      </p:sp>
      <p:sp>
        <p:nvSpPr>
          <p:cNvPr id="5" name="Segnaposto contenuto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rtlCol="0">
            <a:normAutofit/>
          </a:bodyPr>
          <a:lstStyle>
            <a:lvl1pPr marL="0" indent="0">
              <a:lnSpc>
                <a:spcPct val="100000"/>
              </a:lnSpc>
              <a:spcBef>
                <a:spcPts val="0"/>
              </a:spcBef>
              <a:buNone/>
              <a:defRPr lang="it-IT" sz="2400"/>
            </a:lvl1pPr>
            <a:lvl2pPr marL="347472">
              <a:lnSpc>
                <a:spcPct val="100000"/>
              </a:lnSpc>
              <a:spcBef>
                <a:spcPts val="0"/>
              </a:spcBef>
              <a:defRPr lang="it-IT" sz="2400"/>
            </a:lvl2pPr>
            <a:lvl3pPr marL="685800">
              <a:lnSpc>
                <a:spcPct val="100000"/>
              </a:lnSpc>
              <a:spcBef>
                <a:spcPts val="0"/>
              </a:spcBef>
              <a:defRPr lang="it-IT" sz="2400"/>
            </a:lvl3pPr>
          </a:lstStyle>
          <a:p>
            <a:pPr lvl="0" rtl="0"/>
            <a:r>
              <a:rPr lang="it-IT"/>
              <a:t>Fare clic per inserire il testo</a:t>
            </a:r>
          </a:p>
          <a:p>
            <a:pPr lvl="1" rtl="0"/>
            <a:r>
              <a:rPr lang="it-IT"/>
              <a:t>Secondo livello</a:t>
            </a:r>
          </a:p>
          <a:p>
            <a:pPr lvl="2" rtl="0"/>
            <a:r>
              <a:rPr lang="it-IT"/>
              <a:t>Terzo livello</a:t>
            </a:r>
          </a:p>
        </p:txBody>
      </p:sp>
      <p:sp>
        <p:nvSpPr>
          <p:cNvPr id="52" name="Segnaposto immagine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rtlCol="0">
            <a:normAutofit/>
          </a:bodyPr>
          <a:lstStyle>
            <a:lvl1pPr marL="0" indent="0">
              <a:buNone/>
              <a:defRPr lang="it-IT" sz="1800"/>
            </a:lvl1pPr>
          </a:lstStyle>
          <a:p>
            <a:pPr lvl="0" rtl="0"/>
            <a:r>
              <a:rPr lang="it-IT"/>
              <a:t>Fai clic per aggiungere un'immagine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itazione">
    <p:spTree>
      <p:nvGrpSpPr>
        <p:cNvPr id="1" name=""/>
        <p:cNvGrpSpPr/>
        <p:nvPr/>
      </p:nvGrpSpPr>
      <p:grpSpPr>
        <a:xfrm>
          <a:off x="0" y="0"/>
          <a:ext cx="0" cy="0"/>
          <a:chOff x="0" y="0"/>
          <a:chExt cx="0" cy="0"/>
        </a:xfrm>
      </p:grpSpPr>
      <p:sp>
        <p:nvSpPr>
          <p:cNvPr id="32" name="Immagin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defPPr>
              <a:defRPr lang="it-IT"/>
            </a:defPPr>
          </a:lstStyle>
          <a:p>
            <a:pPr rtl="0"/>
            <a:endParaRPr lang="it-IT" dirty="0"/>
          </a:p>
        </p:txBody>
      </p:sp>
      <p:sp>
        <p:nvSpPr>
          <p:cNvPr id="53" name="Figura a mano libera: Forma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defPPr>
              <a:defRPr lang="it-IT"/>
            </a:defPPr>
          </a:lstStyle>
          <a:p>
            <a:pPr rtl="0"/>
            <a:endParaRPr lang="it-IT" dirty="0"/>
          </a:p>
        </p:txBody>
      </p:sp>
      <p:sp>
        <p:nvSpPr>
          <p:cNvPr id="29" name="Figura a mano libera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rtlCol="0" anchor="t" anchorCtr="0" compatLnSpc="1">
            <a:prstTxWarp prst="textNoShape">
              <a:avLst/>
            </a:prstTxWarp>
            <a:noAutofit/>
          </a:bodyPr>
          <a:lstStyle>
            <a:defPPr>
              <a:defRPr lang="it-IT"/>
            </a:defPPr>
          </a:lstStyle>
          <a:p>
            <a:pPr rtl="0"/>
            <a:endParaRPr lang="it-IT" dirty="0"/>
          </a:p>
        </p:txBody>
      </p:sp>
      <p:sp>
        <p:nvSpPr>
          <p:cNvPr id="31" name="Figura a mano libera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rtlCol="0" anchor="t" anchorCtr="0" compatLnSpc="1">
            <a:prstTxWarp prst="textNoShape">
              <a:avLst/>
            </a:prstTxWarp>
            <a:noAutofit/>
          </a:bodyPr>
          <a:lstStyle>
            <a:defPPr>
              <a:defRPr lang="it-IT"/>
            </a:defPPr>
          </a:lstStyle>
          <a:p>
            <a:pPr rtl="0"/>
            <a:endParaRPr lang="it-IT" dirty="0"/>
          </a:p>
        </p:txBody>
      </p:sp>
      <p:sp>
        <p:nvSpPr>
          <p:cNvPr id="33" name="Immagin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defPPr>
              <a:defRPr lang="it-IT"/>
            </a:defPPr>
          </a:lstStyle>
          <a:p>
            <a:pPr rtl="0"/>
            <a:endParaRPr lang="it-IT" dirty="0"/>
          </a:p>
        </p:txBody>
      </p:sp>
      <p:sp>
        <p:nvSpPr>
          <p:cNvPr id="2" name="Titolo 1"/>
          <p:cNvSpPr>
            <a:spLocks noGrp="1"/>
          </p:cNvSpPr>
          <p:nvPr>
            <p:ph type="title" hasCustomPrompt="1"/>
          </p:nvPr>
        </p:nvSpPr>
        <p:spPr>
          <a:xfrm>
            <a:off x="3460565" y="1057274"/>
            <a:ext cx="7965461" cy="994164"/>
          </a:xfrm>
        </p:spPr>
        <p:txBody>
          <a:bodyPr lIns="91440" tIns="0" rIns="91440" bIns="0" rtlCol="0" anchor="b" anchorCtr="0">
            <a:noAutofit/>
          </a:bodyPr>
          <a:lstStyle>
            <a:lvl1pPr algn="l">
              <a:lnSpc>
                <a:spcPct val="100000"/>
              </a:lnSpc>
              <a:defRPr lang="it-IT" sz="3600" b="1">
                <a:latin typeface="+mj-lt"/>
                <a:cs typeface="Arial" panose="020B0604020202020204" pitchFamily="34" charset="0"/>
              </a:defRPr>
            </a:lvl1pPr>
          </a:lstStyle>
          <a:p>
            <a:pPr rtl="0"/>
            <a:r>
              <a:rPr lang="it-IT"/>
              <a:t>Fare clic per inserire il titolo</a:t>
            </a:r>
          </a:p>
        </p:txBody>
      </p:sp>
      <p:sp>
        <p:nvSpPr>
          <p:cNvPr id="13" name="Segnaposto contenuto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rtlCol="0">
            <a:normAutofit/>
          </a:bodyPr>
          <a:lstStyle>
            <a:lvl1pPr>
              <a:spcBef>
                <a:spcPts val="1000"/>
              </a:spcBef>
              <a:defRPr lang="it-IT" sz="1800"/>
            </a:lvl1pPr>
            <a:lvl2pPr>
              <a:spcBef>
                <a:spcPts val="1000"/>
              </a:spcBef>
              <a:defRPr lang="it-IT" sz="1800"/>
            </a:lvl2pPr>
            <a:lvl3pPr>
              <a:spcBef>
                <a:spcPts val="1000"/>
              </a:spcBef>
              <a:defRPr lang="it-IT" sz="1800"/>
            </a:lvl3pPr>
            <a:lvl4pPr>
              <a:spcBef>
                <a:spcPts val="1000"/>
              </a:spcBef>
              <a:defRPr lang="it-IT" sz="1800"/>
            </a:lvl4pPr>
            <a:lvl5pPr>
              <a:spcBef>
                <a:spcPts val="1000"/>
              </a:spcBef>
              <a:defRPr lang="it-IT" sz="1800"/>
            </a:lvl5pPr>
          </a:lstStyle>
          <a:p>
            <a:pPr lvl="0" rtl="0"/>
            <a:r>
              <a:rPr lang="it-IT"/>
              <a:t>Fare clic per inserire il testo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18" name="Segnaposto numero diapositiva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rtlCol="0"/>
          <a:lstStyle>
            <a:lvl1pPr>
              <a:defRPr lang="it-IT" sz="1600">
                <a:latin typeface="+mj-lt"/>
              </a:defRPr>
            </a:lvl1pPr>
          </a:lstStyle>
          <a:p>
            <a:pPr rtl="0"/>
            <a:fld id="{48F63A3B-78C7-47BE-AE5E-E10140E04643}" type="slidenum">
              <a:rPr lang="it-IT" smtClean="0"/>
              <a:pPr rtl="0"/>
              <a:t>‹N›</a:t>
            </a:fld>
            <a:endParaRPr lang="it-IT" dirty="0"/>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nfronto 1">
    <p:spTree>
      <p:nvGrpSpPr>
        <p:cNvPr id="1" name=""/>
        <p:cNvGrpSpPr/>
        <p:nvPr/>
      </p:nvGrpSpPr>
      <p:grpSpPr>
        <a:xfrm>
          <a:off x="0" y="0"/>
          <a:ext cx="0" cy="0"/>
          <a:chOff x="0" y="0"/>
          <a:chExt cx="0" cy="0"/>
        </a:xfrm>
      </p:grpSpPr>
      <p:sp>
        <p:nvSpPr>
          <p:cNvPr id="20" name="Titolo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rtlCol="0">
            <a:noAutofit/>
          </a:bodyPr>
          <a:lstStyle>
            <a:lvl1pPr algn="l">
              <a:lnSpc>
                <a:spcPct val="100000"/>
              </a:lnSpc>
              <a:defRPr lang="it-IT" sz="3600"/>
            </a:lvl1pPr>
          </a:lstStyle>
          <a:p>
            <a:pPr rtl="0"/>
            <a:r>
              <a:rPr lang="it-IT"/>
              <a:t>Fare clic per inserire il titolo</a:t>
            </a:r>
          </a:p>
        </p:txBody>
      </p:sp>
      <p:sp>
        <p:nvSpPr>
          <p:cNvPr id="11" name="Immagin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defPPr>
              <a:defRPr lang="it-IT"/>
            </a:defPPr>
          </a:lstStyle>
          <a:p>
            <a:pPr rtl="0"/>
            <a:endParaRPr lang="it-IT" dirty="0"/>
          </a:p>
        </p:txBody>
      </p:sp>
      <p:pic>
        <p:nvPicPr>
          <p:cNvPr id="13" name="Immagin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igura a mano libera: Forma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defPPr>
              <a:defRPr lang="it-IT"/>
            </a:defPPr>
          </a:lstStyle>
          <a:p>
            <a:pPr rtl="0"/>
            <a:endParaRPr lang="it-IT" dirty="0"/>
          </a:p>
        </p:txBody>
      </p:sp>
      <p:sp>
        <p:nvSpPr>
          <p:cNvPr id="17" name="Immagin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defPPr>
              <a:defRPr lang="it-IT"/>
            </a:defPPr>
          </a:lstStyle>
          <a:p>
            <a:pPr rtl="0"/>
            <a:endParaRPr lang="it-IT" dirty="0"/>
          </a:p>
        </p:txBody>
      </p:sp>
      <p:pic>
        <p:nvPicPr>
          <p:cNvPr id="19" name="Immagin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egnaposto numero diapositiva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rtlCol="0"/>
          <a:lstStyle>
            <a:lvl1pPr>
              <a:defRPr lang="it-IT" sz="1600">
                <a:latin typeface="+mj-lt"/>
              </a:defRPr>
            </a:lvl1pPr>
          </a:lstStyle>
          <a:p>
            <a:pPr rtl="0"/>
            <a:fld id="{48F63A3B-78C7-47BE-AE5E-E10140E04643}" type="slidenum">
              <a:rPr lang="it-IT" smtClean="0"/>
              <a:pPr rtl="0"/>
              <a:t>‹N›</a:t>
            </a:fld>
            <a:endParaRPr lang="it-IT" dirty="0"/>
          </a:p>
        </p:txBody>
      </p:sp>
      <p:sp>
        <p:nvSpPr>
          <p:cNvPr id="2" name="Segnaposto contenuto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rtlCol="0">
            <a:normAutofit/>
          </a:bodyPr>
          <a:lstStyle>
            <a:lvl1pPr marL="0" indent="0">
              <a:lnSpc>
                <a:spcPct val="100000"/>
              </a:lnSpc>
              <a:spcBef>
                <a:spcPts val="0"/>
              </a:spcBef>
              <a:buNone/>
              <a:defRPr lang="it-IT" sz="2400"/>
            </a:lvl1pPr>
            <a:lvl2pPr marL="347472">
              <a:lnSpc>
                <a:spcPct val="100000"/>
              </a:lnSpc>
              <a:spcBef>
                <a:spcPts val="0"/>
              </a:spcBef>
              <a:defRPr lang="it-IT" sz="2400"/>
            </a:lvl2pPr>
            <a:lvl3pPr marL="685800">
              <a:lnSpc>
                <a:spcPct val="100000"/>
              </a:lnSpc>
              <a:spcBef>
                <a:spcPts val="0"/>
              </a:spcBef>
              <a:defRPr lang="it-IT" sz="2400"/>
            </a:lvl3pPr>
          </a:lstStyle>
          <a:p>
            <a:pPr lvl="0" rtl="0"/>
            <a:r>
              <a:rPr lang="it-IT"/>
              <a:t>Fare clic per inserire il testo</a:t>
            </a:r>
          </a:p>
          <a:p>
            <a:pPr lvl="1" rtl="0"/>
            <a:r>
              <a:rPr lang="it-IT"/>
              <a:t>Secondo livello</a:t>
            </a:r>
          </a:p>
          <a:p>
            <a:pPr lvl="2" rtl="0"/>
            <a:r>
              <a:rPr lang="it-IT"/>
              <a:t>Terzo livello</a:t>
            </a:r>
          </a:p>
        </p:txBody>
      </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fronto 4">
    <p:spTree>
      <p:nvGrpSpPr>
        <p:cNvPr id="1" name=""/>
        <p:cNvGrpSpPr/>
        <p:nvPr/>
      </p:nvGrpSpPr>
      <p:grpSpPr>
        <a:xfrm>
          <a:off x="0" y="0"/>
          <a:ext cx="0" cy="0"/>
          <a:chOff x="0" y="0"/>
          <a:chExt cx="0" cy="0"/>
        </a:xfrm>
      </p:grpSpPr>
      <p:sp>
        <p:nvSpPr>
          <p:cNvPr id="27" name="Figura a mano libera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rtlCol="0" anchor="t" anchorCtr="0" compatLnSpc="1">
            <a:prstTxWarp prst="textNoShape">
              <a:avLst/>
            </a:prstTxWarp>
            <a:noAutofit/>
          </a:bodyPr>
          <a:lstStyle>
            <a:defPPr>
              <a:defRPr lang="it-IT"/>
            </a:defPPr>
          </a:lstStyle>
          <a:p>
            <a:pPr lvl="0" rtl="0"/>
            <a:endParaRPr lang="it-IT" dirty="0">
              <a:solidFill>
                <a:schemeClr val="tx1"/>
              </a:solidFill>
            </a:endParaRPr>
          </a:p>
        </p:txBody>
      </p:sp>
      <p:sp>
        <p:nvSpPr>
          <p:cNvPr id="18" name="Figura a mano libera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rtlCol="0" anchor="t" anchorCtr="0" compatLnSpc="1">
            <a:prstTxWarp prst="textNoShape">
              <a:avLst/>
            </a:prstTxWarp>
            <a:noAutofit/>
          </a:bodyPr>
          <a:lstStyle>
            <a:defPPr>
              <a:defRPr lang="it-IT"/>
            </a:defPPr>
          </a:lstStyle>
          <a:p>
            <a:pPr lvl="0" rtl="0"/>
            <a:endParaRPr lang="it-IT" dirty="0">
              <a:solidFill>
                <a:schemeClr val="tx1"/>
              </a:solidFill>
            </a:endParaRPr>
          </a:p>
        </p:txBody>
      </p:sp>
      <p:sp>
        <p:nvSpPr>
          <p:cNvPr id="14" name="Figura a mano libera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rtlCol="0" anchor="t" anchorCtr="0" compatLnSpc="1">
            <a:prstTxWarp prst="textNoShape">
              <a:avLst/>
            </a:prstTxWarp>
            <a:noAutofit/>
          </a:bodyPr>
          <a:lstStyle>
            <a:defPPr>
              <a:defRPr lang="it-IT"/>
            </a:defPPr>
          </a:lstStyle>
          <a:p>
            <a:pPr lvl="0" rtl="0"/>
            <a:endParaRPr lang="it-IT" dirty="0">
              <a:solidFill>
                <a:schemeClr val="tx1"/>
              </a:solidFill>
            </a:endParaRPr>
          </a:p>
        </p:txBody>
      </p:sp>
      <p:sp>
        <p:nvSpPr>
          <p:cNvPr id="16" name="Figura a mano libera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rtlCol="0" anchor="t" anchorCtr="0" compatLnSpc="1">
            <a:prstTxWarp prst="textNoShape">
              <a:avLst/>
            </a:prstTxWarp>
            <a:noAutofit/>
          </a:bodyPr>
          <a:lstStyle>
            <a:defPPr>
              <a:defRPr lang="it-IT"/>
            </a:defPPr>
          </a:lstStyle>
          <a:p>
            <a:pPr lvl="0" rtl="0"/>
            <a:endParaRPr lang="it-IT" dirty="0">
              <a:solidFill>
                <a:schemeClr val="tx1"/>
              </a:solidFill>
            </a:endParaRPr>
          </a:p>
        </p:txBody>
      </p:sp>
      <p:sp>
        <p:nvSpPr>
          <p:cNvPr id="20" name="Titolo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rtlCol="0">
            <a:noAutofit/>
          </a:bodyPr>
          <a:lstStyle>
            <a:lvl1pPr algn="l">
              <a:lnSpc>
                <a:spcPct val="100000"/>
              </a:lnSpc>
              <a:defRPr lang="it-IT" sz="3600"/>
            </a:lvl1pPr>
          </a:lstStyle>
          <a:p>
            <a:pPr rtl="0"/>
            <a:r>
              <a:rPr lang="it-IT"/>
              <a:t>Fare clic per inserire il titolo</a:t>
            </a:r>
          </a:p>
        </p:txBody>
      </p:sp>
      <p:sp>
        <p:nvSpPr>
          <p:cNvPr id="19" name="Segnaposto numero diapositiva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rtlCol="0"/>
          <a:lstStyle>
            <a:lvl1pPr>
              <a:defRPr lang="it-IT" sz="1600">
                <a:latin typeface="+mj-lt"/>
              </a:defRPr>
            </a:lvl1pPr>
          </a:lstStyle>
          <a:p>
            <a:pPr rtl="0"/>
            <a:fld id="{48F63A3B-78C7-47BE-AE5E-E10140E04643}" type="slidenum">
              <a:rPr lang="it-IT" smtClean="0"/>
              <a:pPr rtl="0"/>
              <a:t>‹N›</a:t>
            </a:fld>
            <a:endParaRPr lang="it-IT" dirty="0"/>
          </a:p>
        </p:txBody>
      </p:sp>
      <p:sp>
        <p:nvSpPr>
          <p:cNvPr id="23" name="Segnaposto contenuto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rtlCol="0">
            <a:normAutofit/>
          </a:bodyPr>
          <a:lstStyle>
            <a:lvl1pPr marL="0" indent="0">
              <a:spcBef>
                <a:spcPts val="1000"/>
              </a:spcBef>
              <a:buNone/>
              <a:defRPr lang="it-IT" sz="1800"/>
            </a:lvl1pPr>
            <a:lvl2pPr marL="283464" indent="-283464">
              <a:spcBef>
                <a:spcPts val="1000"/>
              </a:spcBef>
              <a:defRPr lang="it-IT" sz="1800"/>
            </a:lvl2pPr>
            <a:lvl3pPr marL="283464" indent="-283464">
              <a:spcBef>
                <a:spcPts val="1000"/>
              </a:spcBef>
              <a:defRPr lang="it-IT" sz="1800"/>
            </a:lvl3pPr>
            <a:lvl4pPr marL="283464" indent="-283464">
              <a:spcBef>
                <a:spcPts val="1000"/>
              </a:spcBef>
              <a:defRPr lang="it-IT" sz="1800"/>
            </a:lvl4pPr>
            <a:lvl5pPr marL="283464" indent="-283464">
              <a:spcBef>
                <a:spcPts val="1000"/>
              </a:spcBef>
              <a:defRPr lang="it-IT" sz="1800"/>
            </a:lvl5pPr>
          </a:lstStyle>
          <a:p>
            <a:pPr lvl="0" rtl="0"/>
            <a:r>
              <a:rPr lang="it-IT"/>
              <a:t>Fare clic per inserire il testo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25" name="Segnaposto contenuto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rtlCol="0">
            <a:normAutofit/>
          </a:bodyPr>
          <a:lstStyle>
            <a:lvl1pPr marL="0" indent="0">
              <a:spcBef>
                <a:spcPts val="1000"/>
              </a:spcBef>
              <a:buNone/>
              <a:defRPr lang="it-IT" sz="1800"/>
            </a:lvl1pPr>
            <a:lvl2pPr marL="283464" indent="-283464">
              <a:spcBef>
                <a:spcPts val="1000"/>
              </a:spcBef>
              <a:defRPr lang="it-IT" sz="1800"/>
            </a:lvl2pPr>
            <a:lvl3pPr marL="283464" indent="-283464">
              <a:spcBef>
                <a:spcPts val="1000"/>
              </a:spcBef>
              <a:defRPr lang="it-IT" sz="1800"/>
            </a:lvl3pPr>
            <a:lvl4pPr marL="283464" indent="-283464">
              <a:spcBef>
                <a:spcPts val="1000"/>
              </a:spcBef>
              <a:defRPr lang="it-IT" sz="1800"/>
            </a:lvl4pPr>
            <a:lvl5pPr marL="283464" indent="-283464">
              <a:spcBef>
                <a:spcPts val="1000"/>
              </a:spcBef>
              <a:defRPr lang="it-IT" sz="1800"/>
            </a:lvl5pPr>
          </a:lstStyle>
          <a:p>
            <a:pPr lvl="0" rtl="0"/>
            <a:r>
              <a:rPr lang="it-IT"/>
              <a:t>Fare clic per inserire il testo</a:t>
            </a:r>
          </a:p>
          <a:p>
            <a:pPr lvl="1" rtl="0"/>
            <a:r>
              <a:rPr lang="it-IT"/>
              <a:t>Secondo livello</a:t>
            </a:r>
          </a:p>
          <a:p>
            <a:pPr lvl="2" rtl="0"/>
            <a:r>
              <a:rPr lang="it-IT"/>
              <a:t>Terzo livello</a:t>
            </a:r>
          </a:p>
          <a:p>
            <a:pPr lvl="3" rtl="0"/>
            <a:r>
              <a:rPr lang="it-IT"/>
              <a:t>Quarto livello</a:t>
            </a:r>
          </a:p>
          <a:p>
            <a:pPr lvl="4" rtl="0"/>
            <a:r>
              <a:rPr lang="it-IT"/>
              <a:t>Quinto livello</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quenza temporale 1">
    <p:spTree>
      <p:nvGrpSpPr>
        <p:cNvPr id="1" name=""/>
        <p:cNvGrpSpPr/>
        <p:nvPr/>
      </p:nvGrpSpPr>
      <p:grpSpPr>
        <a:xfrm>
          <a:off x="0" y="0"/>
          <a:ext cx="0" cy="0"/>
          <a:chOff x="0" y="0"/>
          <a:chExt cx="0" cy="0"/>
        </a:xfrm>
      </p:grpSpPr>
      <p:sp>
        <p:nvSpPr>
          <p:cNvPr id="33" name="Rettangolo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it-IT"/>
            </a:defPPr>
          </a:lstStyle>
          <a:p>
            <a:pPr algn="ctr" rtl="0"/>
            <a:endParaRPr lang="it-IT" sz="450" dirty="0"/>
          </a:p>
        </p:txBody>
      </p:sp>
      <p:sp>
        <p:nvSpPr>
          <p:cNvPr id="34" name="Rettangolo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sz="1600" dirty="0"/>
          </a:p>
        </p:txBody>
      </p:sp>
      <p:sp>
        <p:nvSpPr>
          <p:cNvPr id="2" name="Titolo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rtlCol="0"/>
          <a:lstStyle>
            <a:lvl1pPr algn="l">
              <a:lnSpc>
                <a:spcPct val="100000"/>
              </a:lnSpc>
              <a:defRPr lang="it-IT" sz="3600">
                <a:solidFill>
                  <a:schemeClr val="accent6"/>
                </a:solidFill>
              </a:defRPr>
            </a:lvl1pPr>
          </a:lstStyle>
          <a:p>
            <a:pPr rtl="0"/>
            <a:r>
              <a:rPr lang="it-IT"/>
              <a:t>Fare clic per inserire il titolo</a:t>
            </a:r>
          </a:p>
        </p:txBody>
      </p:sp>
      <p:sp>
        <p:nvSpPr>
          <p:cNvPr id="5" name="Segnaposto contenuto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rtlCol="0">
            <a:normAutofit/>
          </a:bodyPr>
          <a:lstStyle>
            <a:lvl1pPr marL="457200" indent="-457200">
              <a:spcBef>
                <a:spcPts val="1000"/>
              </a:spcBef>
              <a:buFont typeface="+mj-lt"/>
              <a:buAutoNum type="arabicPeriod"/>
              <a:defRPr lang="it-IT" sz="1800"/>
            </a:lvl1pPr>
            <a:lvl2pPr marL="745236" indent="-342900">
              <a:spcBef>
                <a:spcPts val="1000"/>
              </a:spcBef>
              <a:buFont typeface="+mj-lt"/>
              <a:buAutoNum type="alphaLcPeriod"/>
              <a:defRPr lang="it-IT" sz="1800"/>
            </a:lvl2pPr>
            <a:lvl3pPr marL="1202436" indent="-342900">
              <a:spcBef>
                <a:spcPts val="1000"/>
              </a:spcBef>
              <a:buFont typeface="+mj-lt"/>
              <a:buAutoNum type="arabicParenR"/>
              <a:defRPr lang="it-IT" sz="1800"/>
            </a:lvl3pPr>
            <a:lvl4pPr marL="1659636" indent="-342900">
              <a:spcBef>
                <a:spcPts val="1000"/>
              </a:spcBef>
              <a:buFont typeface="+mj-lt"/>
              <a:buAutoNum type="alphaLcParenR"/>
              <a:defRPr lang="it-IT" sz="1800"/>
            </a:lvl4pPr>
            <a:lvl5pPr indent="-283464">
              <a:spcBef>
                <a:spcPts val="1000"/>
              </a:spcBef>
              <a:defRPr lang="it-IT" sz="1800"/>
            </a:lvl5pPr>
          </a:lstStyle>
          <a:p>
            <a:pPr lvl="0" rtl="0"/>
            <a:r>
              <a:rPr lang="it-IT"/>
              <a:t>Fare clic per inserire il testo</a:t>
            </a:r>
          </a:p>
          <a:p>
            <a:pPr lvl="1" rtl="0"/>
            <a:r>
              <a:rPr lang="it-IT"/>
              <a:t>Secondo livello</a:t>
            </a:r>
          </a:p>
          <a:p>
            <a:pPr lvl="2" rtl="0"/>
            <a:r>
              <a:rPr lang="it-IT"/>
              <a:t>Terzo livello</a:t>
            </a:r>
          </a:p>
          <a:p>
            <a:pPr lvl="3" rtl="0"/>
            <a:r>
              <a:rPr lang="it-IT"/>
              <a:t>Quarto livello</a:t>
            </a:r>
          </a:p>
        </p:txBody>
      </p:sp>
      <p:sp>
        <p:nvSpPr>
          <p:cNvPr id="3" name="Segnaposto contenuto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rtlCol="0">
            <a:normAutofit/>
          </a:bodyPr>
          <a:lstStyle>
            <a:lvl1pPr marL="0" indent="0">
              <a:spcBef>
                <a:spcPts val="1000"/>
              </a:spcBef>
              <a:buNone/>
              <a:defRPr lang="it-IT" sz="1800"/>
            </a:lvl1pPr>
            <a:lvl2pPr indent="-283464">
              <a:spcBef>
                <a:spcPts val="1000"/>
              </a:spcBef>
              <a:defRPr lang="it-IT" sz="1800"/>
            </a:lvl2pPr>
            <a:lvl3pPr indent="-283464">
              <a:spcBef>
                <a:spcPts val="1000"/>
              </a:spcBef>
              <a:defRPr lang="it-IT" sz="1800"/>
            </a:lvl3pPr>
            <a:lvl4pPr indent="-283464">
              <a:spcBef>
                <a:spcPts val="1000"/>
              </a:spcBef>
              <a:defRPr lang="it-IT" sz="1800"/>
            </a:lvl4pPr>
            <a:lvl5pPr indent="-283464">
              <a:spcBef>
                <a:spcPts val="1000"/>
              </a:spcBef>
              <a:defRPr lang="it-IT" sz="1800"/>
            </a:lvl5pPr>
          </a:lstStyle>
          <a:p>
            <a:pPr lvl="0" rtl="0"/>
            <a:r>
              <a:rPr lang="it-IT"/>
              <a:t>Fare clic per inserire il testo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31" name="Segnaposto immagine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rtlCol="0">
            <a:noAutofit/>
          </a:bodyPr>
          <a:lstStyle>
            <a:lvl1pPr marL="0" indent="0">
              <a:buNone/>
              <a:defRPr lang="it-IT" sz="1800"/>
            </a:lvl1pPr>
          </a:lstStyle>
          <a:p>
            <a:pPr lvl="0" rtl="0"/>
            <a:r>
              <a:rPr lang="it-IT"/>
              <a:t>Fai clic per aggiungere un'immagine</a:t>
            </a:r>
          </a:p>
        </p:txBody>
      </p:sp>
      <p:grpSp>
        <p:nvGrpSpPr>
          <p:cNvPr id="32" name="Gruppo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igura a mano libera: Forma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rtlCol="0" anchor="t" anchorCtr="0" compatLnSpc="1">
              <a:prstTxWarp prst="textNoShape">
                <a:avLst/>
              </a:prstTxWarp>
              <a:noAutofit/>
            </a:bodyPr>
            <a:lstStyle>
              <a:defPPr>
                <a:defRPr lang="it-IT"/>
              </a:defPPr>
            </a:lstStyle>
            <a:p>
              <a:pPr lvl="0" rtl="0"/>
              <a:endParaRPr lang="it-IT" dirty="0"/>
            </a:p>
          </p:txBody>
        </p:sp>
        <p:sp>
          <p:nvSpPr>
            <p:cNvPr id="21" name="Figura a mano libera: Forma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rtlCol="0" anchor="t" anchorCtr="0" compatLnSpc="1">
              <a:prstTxWarp prst="textNoShape">
                <a:avLst/>
              </a:prstTxWarp>
              <a:noAutofit/>
            </a:bodyPr>
            <a:lstStyle>
              <a:defPPr>
                <a:defRPr lang="it-IT"/>
              </a:defPPr>
            </a:lstStyle>
            <a:p>
              <a:pPr lvl="0" rtl="0"/>
              <a:endParaRPr lang="it-IT" dirty="0">
                <a:solidFill>
                  <a:schemeClr val="tx1"/>
                </a:solidFill>
              </a:endParaRPr>
            </a:p>
          </p:txBody>
        </p:sp>
        <p:sp>
          <p:nvSpPr>
            <p:cNvPr id="22" name="Figura a mano libera: Forma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rtlCol="0" anchor="t" anchorCtr="0" compatLnSpc="1">
              <a:prstTxWarp prst="textNoShape">
                <a:avLst/>
              </a:prstTxWarp>
              <a:noAutofit/>
            </a:bodyPr>
            <a:lstStyle>
              <a:defPPr>
                <a:defRPr lang="it-IT"/>
              </a:defPPr>
            </a:lstStyle>
            <a:p>
              <a:pPr lvl="0" rtl="0"/>
              <a:endParaRPr lang="it-IT" dirty="0">
                <a:solidFill>
                  <a:schemeClr val="tx1"/>
                </a:solidFill>
              </a:endParaRPr>
            </a:p>
          </p:txBody>
        </p:sp>
        <p:sp>
          <p:nvSpPr>
            <p:cNvPr id="23" name="Immagin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defPPr>
                <a:defRPr lang="it-IT"/>
              </a:defPPr>
            </a:lstStyle>
            <a:p>
              <a:pPr rtl="0"/>
              <a:endParaRPr lang="it-IT" dirty="0"/>
            </a:p>
          </p:txBody>
        </p:sp>
      </p:grpSp>
      <p:sp>
        <p:nvSpPr>
          <p:cNvPr id="44" name="Segnaposto numero diapositiva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rtlCol="0"/>
          <a:lstStyle>
            <a:lvl1pPr>
              <a:defRPr lang="it-IT" sz="1600">
                <a:latin typeface="+mj-lt"/>
              </a:defRPr>
            </a:lvl1pPr>
          </a:lstStyle>
          <a:p>
            <a:pPr rtl="0"/>
            <a:fld id="{48F63A3B-78C7-47BE-AE5E-E10140E04643}" type="slidenum">
              <a:rPr lang="it-IT" smtClean="0"/>
              <a:pPr rtl="0"/>
              <a:t>‹N›</a:t>
            </a:fld>
            <a:endParaRPr lang="it-IT" dirty="0"/>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iepilogo 2">
    <p:spTree>
      <p:nvGrpSpPr>
        <p:cNvPr id="1" name=""/>
        <p:cNvGrpSpPr/>
        <p:nvPr/>
      </p:nvGrpSpPr>
      <p:grpSpPr>
        <a:xfrm>
          <a:off x="0" y="0"/>
          <a:ext cx="0" cy="0"/>
          <a:chOff x="0" y="0"/>
          <a:chExt cx="0" cy="0"/>
        </a:xfrm>
      </p:grpSpPr>
      <p:sp>
        <p:nvSpPr>
          <p:cNvPr id="5" name="Figura a mano libera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defPPr>
              <a:defRPr lang="it-IT"/>
            </a:defPPr>
          </a:lstStyle>
          <a:p>
            <a:pPr rtl="0"/>
            <a:endParaRPr lang="it-IT" dirty="0"/>
          </a:p>
        </p:txBody>
      </p:sp>
      <p:sp>
        <p:nvSpPr>
          <p:cNvPr id="26" name="Immagin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defPPr>
              <a:defRPr lang="it-IT"/>
            </a:defPPr>
          </a:lstStyle>
          <a:p>
            <a:pPr rtl="0"/>
            <a:endParaRPr lang="it-IT" dirty="0"/>
          </a:p>
        </p:txBody>
      </p:sp>
      <p:sp>
        <p:nvSpPr>
          <p:cNvPr id="14" name="Figura a mano libera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defPPr>
              <a:defRPr lang="it-IT"/>
            </a:defPPr>
          </a:lstStyle>
          <a:p>
            <a:pPr rtl="0"/>
            <a:endParaRPr lang="it-IT" dirty="0"/>
          </a:p>
        </p:txBody>
      </p:sp>
      <p:pic>
        <p:nvPicPr>
          <p:cNvPr id="21" name="Immagin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igura a mano libera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defPPr>
              <a:defRPr lang="it-IT"/>
            </a:defPPr>
          </a:lstStyle>
          <a:p>
            <a:pPr rtl="0"/>
            <a:endParaRPr lang="it-IT" dirty="0"/>
          </a:p>
        </p:txBody>
      </p:sp>
      <p:sp>
        <p:nvSpPr>
          <p:cNvPr id="2" name="Titolo 1"/>
          <p:cNvSpPr>
            <a:spLocks noGrp="1"/>
          </p:cNvSpPr>
          <p:nvPr>
            <p:ph type="title"/>
          </p:nvPr>
        </p:nvSpPr>
        <p:spPr>
          <a:xfrm>
            <a:off x="914400" y="1057274"/>
            <a:ext cx="7843837" cy="1012782"/>
          </a:xfrm>
        </p:spPr>
        <p:txBody>
          <a:bodyPr tIns="0" bIns="0" rtlCol="0">
            <a:noAutofit/>
          </a:bodyPr>
          <a:lstStyle>
            <a:lvl1pPr algn="l">
              <a:lnSpc>
                <a:spcPct val="100000"/>
              </a:lnSpc>
              <a:defRPr lang="it-IT" sz="3600" b="1"/>
            </a:lvl1pPr>
          </a:lstStyle>
          <a:p>
            <a:pPr rtl="0"/>
            <a:r>
              <a:rPr lang="it-IT"/>
              <a:t>Fare clic per modificare lo stile del titolo dello schema</a:t>
            </a:r>
            <a:endParaRPr lang="it-IT" dirty="0"/>
          </a:p>
        </p:txBody>
      </p:sp>
      <p:sp>
        <p:nvSpPr>
          <p:cNvPr id="30" name="Segnaposto contenuto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rtlCol="0">
            <a:normAutofit/>
          </a:bodyPr>
          <a:lstStyle>
            <a:lvl1pPr marL="0" indent="0">
              <a:lnSpc>
                <a:spcPct val="100000"/>
              </a:lnSpc>
              <a:spcBef>
                <a:spcPts val="0"/>
              </a:spcBef>
              <a:buNone/>
              <a:defRPr lang="it-IT" sz="2400"/>
            </a:lvl1pPr>
            <a:lvl2pPr marL="347472">
              <a:lnSpc>
                <a:spcPct val="100000"/>
              </a:lnSpc>
              <a:spcBef>
                <a:spcPts val="0"/>
              </a:spcBef>
              <a:defRPr lang="it-IT" sz="2400"/>
            </a:lvl2pPr>
            <a:lvl3pPr marL="685800">
              <a:lnSpc>
                <a:spcPct val="100000"/>
              </a:lnSpc>
              <a:spcBef>
                <a:spcPts val="0"/>
              </a:spcBef>
              <a:defRPr lang="it-IT" sz="2400"/>
            </a:lvl3pPr>
          </a:lstStyle>
          <a:p>
            <a:pPr lvl="0" rtl="0"/>
            <a:r>
              <a:rPr lang="it-IT"/>
              <a:t>Fare clic per inserire il testo</a:t>
            </a:r>
          </a:p>
          <a:p>
            <a:pPr lvl="1" rtl="0"/>
            <a:r>
              <a:rPr lang="it-IT"/>
              <a:t>Secondo livello</a:t>
            </a:r>
          </a:p>
          <a:p>
            <a:pPr lvl="2" rtl="0"/>
            <a:r>
              <a:rPr lang="it-IT"/>
              <a:t>Terzo livello</a:t>
            </a:r>
          </a:p>
        </p:txBody>
      </p:sp>
      <p:sp>
        <p:nvSpPr>
          <p:cNvPr id="10" name="Segnaposto immagine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rtlCol="0">
            <a:normAutofit/>
          </a:bodyPr>
          <a:lstStyle>
            <a:lvl1pPr marL="0" indent="0">
              <a:buNone/>
              <a:defRPr lang="it-IT" sz="1800"/>
            </a:lvl1pPr>
          </a:lstStyle>
          <a:p>
            <a:pPr rtl="0"/>
            <a:r>
              <a:rPr lang="it-IT"/>
              <a:t>Fare clic sull'icona per inserire un'immagine</a:t>
            </a:r>
            <a:endParaRPr lang="it-IT" dirty="0"/>
          </a:p>
        </p:txBody>
      </p:sp>
      <p:sp>
        <p:nvSpPr>
          <p:cNvPr id="20" name="Segnaposto numero diapositiva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rtlCol="0"/>
          <a:lstStyle>
            <a:lvl1pPr>
              <a:defRPr lang="it-IT" sz="1600">
                <a:latin typeface="+mj-lt"/>
              </a:defRPr>
            </a:lvl1pPr>
          </a:lstStyle>
          <a:p>
            <a:pPr rtl="0"/>
            <a:fld id="{48F63A3B-78C7-47BE-AE5E-E10140E04643}" type="slidenum">
              <a:rPr lang="it-IT" smtClean="0"/>
              <a:pPr rtl="0"/>
              <a:t>‹N›</a:t>
            </a:fld>
            <a:endParaRPr lang="it-IT" dirty="0"/>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egnaposto numero diapositiva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lang="it-IT" sz="1200">
                <a:solidFill>
                  <a:schemeClr val="accent6"/>
                </a:solidFill>
                <a:latin typeface="+mn-lt"/>
                <a:cs typeface="Arial" panose="020B0604020202020204" pitchFamily="34" charset="0"/>
              </a:defRPr>
            </a:lvl1pPr>
          </a:lstStyle>
          <a:p>
            <a:pPr rtl="0"/>
            <a:fld id="{48F63A3B-78C7-47BE-AE5E-E10140E04643}" type="slidenum">
              <a:rPr lang="it-IT" smtClean="0"/>
              <a:pPr rtl="0"/>
              <a:t>‹N›</a:t>
            </a:fld>
            <a:endParaRPr lang="it-IT" dirty="0"/>
          </a:p>
        </p:txBody>
      </p:sp>
      <p:sp>
        <p:nvSpPr>
          <p:cNvPr id="2" name="Segnaposto titolo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defPPr>
              <a:defRPr lang="it-IT"/>
            </a:defPPr>
          </a:lstStyle>
          <a:p>
            <a:pPr rtl="0"/>
            <a:r>
              <a:rPr lang="it-IT"/>
              <a:t>Fare clic per modificare lo stile del titolo</a:t>
            </a:r>
            <a:endParaRPr lang="it-IT" dirty="0"/>
          </a:p>
        </p:txBody>
      </p:sp>
      <p:sp>
        <p:nvSpPr>
          <p:cNvPr id="3" name="Segnaposto testo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defPPr>
              <a:defRPr lang="it-IT"/>
            </a:defPPr>
          </a:lstStyle>
          <a:p>
            <a:pPr lvl="0" rtl="0"/>
            <a:r>
              <a:rPr lang="it-IT"/>
              <a:t>Fare clic per modificare lo stile del titolo</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Lst>
  <p:hf hdr="0" ftr="0" dt="0"/>
  <p:txStyles>
    <p:titleStyle>
      <a:lvl1pPr algn="ctr" defTabSz="914400" rtl="0" eaLnBrk="1" latinLnBrk="0" hangingPunct="1">
        <a:lnSpc>
          <a:spcPts val="4875"/>
        </a:lnSpc>
        <a:spcBef>
          <a:spcPct val="0"/>
        </a:spcBef>
        <a:buNone/>
        <a:defRPr lang="it-IT" sz="38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lang="it-IT"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lang="it-IT"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lang="it-IT"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lang="it-IT"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lang="it-IT"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p:bodyStyle>
    <p:otherStyle>
      <a:defPPr>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NikVince/ai-chat-interfac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ai-chat-interface-nine.vercel.app/" TargetMode="Externa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mailto:nikolas.vincenti@iu-study.org" TargetMode="External"/><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hyperlink" Target="mailto:nik.vincenti.dev@gmail.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hyperlink" Target="https://ai-chat-interface-nine.vercel.app/"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hyperlink" Target="http://localhost:5173/" TargetMode="External"/><Relationship Id="rId4" Type="http://schemas.openxmlformats.org/officeDocument/2006/relationships/hyperlink" Target="https://github.com/NikVince/ai-chat-interface.gi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a:extLst>
              <a:ext uri="{FF2B5EF4-FFF2-40B4-BE49-F238E27FC236}">
                <a16:creationId xmlns:a16="http://schemas.microsoft.com/office/drawing/2014/main" id="{DB0A1230-111B-9877-0E97-2CC2C70E3EA8}"/>
              </a:ext>
            </a:extLst>
          </p:cNvPr>
          <p:cNvSpPr>
            <a:spLocks noGrp="1" noChangeArrowheads="1"/>
          </p:cNvSpPr>
          <p:nvPr>
            <p:ph type="ctrTitle"/>
          </p:nvPr>
        </p:nvSpPr>
        <p:spPr bwMode="auto">
          <a:xfrm>
            <a:off x="3693457" y="1156989"/>
            <a:ext cx="4805084"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it-IT" altLang="it-IT" sz="1800" i="0" u="none" strike="noStrike" cap="none" normalizeH="0" baseline="0" dirty="0" err="1">
                <a:ln>
                  <a:noFill/>
                </a:ln>
                <a:solidFill>
                  <a:schemeClr val="tx1"/>
                </a:solidFill>
                <a:effectLst/>
                <a:latin typeface="Arial" panose="020B0604020202020204" pitchFamily="34" charset="0"/>
              </a:rPr>
              <a:t>Student</a:t>
            </a:r>
            <a:r>
              <a:rPr kumimoji="0" lang="it-IT" altLang="it-IT" sz="180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a:ln>
                  <a:noFill/>
                </a:ln>
                <a:solidFill>
                  <a:schemeClr val="tx1"/>
                </a:solidFill>
                <a:effectLst/>
                <a:latin typeface="Arial" panose="020B0604020202020204" pitchFamily="34" charset="0"/>
              </a:rPr>
              <a:t>Nikolas Daniel Vincenti </a:t>
            </a:r>
            <a:br>
              <a:rPr kumimoji="0" lang="it-IT" altLang="it-IT" sz="1800" b="0" i="0" u="none" strike="noStrike" cap="none" normalizeH="0" baseline="0" dirty="0">
                <a:ln>
                  <a:noFill/>
                </a:ln>
                <a:solidFill>
                  <a:schemeClr val="tx1"/>
                </a:solidFill>
                <a:effectLst/>
                <a:latin typeface="Arial" panose="020B0604020202020204" pitchFamily="34" charset="0"/>
              </a:rPr>
            </a:br>
            <a:r>
              <a:rPr kumimoji="0" lang="it-IT" altLang="it-IT" sz="1800" i="0" u="none" strike="noStrike" cap="none" normalizeH="0" baseline="0" dirty="0" err="1">
                <a:ln>
                  <a:noFill/>
                </a:ln>
                <a:solidFill>
                  <a:schemeClr val="tx1"/>
                </a:solidFill>
                <a:effectLst/>
                <a:latin typeface="Arial" panose="020B0604020202020204" pitchFamily="34" charset="0"/>
              </a:rPr>
              <a:t>Matriculation</a:t>
            </a:r>
            <a:r>
              <a:rPr kumimoji="0" lang="it-IT" altLang="it-IT" sz="1800" i="0" u="none" strike="noStrike" cap="none" normalizeH="0" baseline="0" dirty="0">
                <a:ln>
                  <a:noFill/>
                </a:ln>
                <a:solidFill>
                  <a:schemeClr val="tx1"/>
                </a:solidFill>
                <a:effectLst/>
                <a:latin typeface="Arial" panose="020B0604020202020204" pitchFamily="34" charset="0"/>
              </a:rPr>
              <a:t>:</a:t>
            </a:r>
            <a:r>
              <a:rPr kumimoji="0" lang="it-IT" altLang="it-IT" sz="1800" b="0" i="0" u="none" strike="noStrike" cap="none" normalizeH="0" baseline="0" dirty="0">
                <a:ln>
                  <a:noFill/>
                </a:ln>
                <a:solidFill>
                  <a:schemeClr val="tx1"/>
                </a:solidFill>
                <a:effectLst/>
                <a:latin typeface="Arial" panose="020B0604020202020204" pitchFamily="34" charset="0"/>
              </a:rPr>
              <a:t> 9211929</a:t>
            </a:r>
          </a:p>
          <a:p>
            <a:pPr lvl="0" algn="l" eaLnBrk="0" fontAlgn="base" hangingPunct="0">
              <a:spcAft>
                <a:spcPct val="0"/>
              </a:spcAft>
            </a:pPr>
            <a:r>
              <a:rPr kumimoji="0" lang="it-IT" altLang="it-IT" sz="1800" i="0" u="none" strike="noStrike" cap="none" normalizeH="0" baseline="0" dirty="0">
                <a:ln>
                  <a:noFill/>
                </a:ln>
                <a:solidFill>
                  <a:schemeClr val="tx1"/>
                </a:solidFill>
                <a:effectLst/>
                <a:latin typeface="Arial" panose="020B0604020202020204" pitchFamily="34" charset="0"/>
              </a:rPr>
              <a:t>Course:</a:t>
            </a:r>
            <a:r>
              <a:rPr kumimoji="0" lang="it-IT" altLang="it-IT" sz="1800" b="0" i="0" u="none" strike="noStrike" cap="none" normalizeH="0" baseline="0" dirty="0">
                <a:ln>
                  <a:noFill/>
                </a:ln>
                <a:solidFill>
                  <a:schemeClr val="tx1"/>
                </a:solidFill>
                <a:effectLst/>
                <a:latin typeface="Arial" panose="020B0604020202020204" pitchFamily="34" charset="0"/>
              </a:rPr>
              <a:t> DLBCSPJWD01 - Project Java and Web Development - </a:t>
            </a:r>
            <a:r>
              <a:rPr lang="it-IT" altLang="it-IT" sz="1800" b="0" cap="none" dirty="0">
                <a:solidFill>
                  <a:schemeClr val="tx1"/>
                </a:solidFill>
                <a:latin typeface="Arial" panose="020B0604020202020204" pitchFamily="34" charset="0"/>
              </a:rPr>
              <a:t>19/06/2025</a:t>
            </a:r>
            <a:br>
              <a:rPr kumimoji="0" lang="it-IT" altLang="it-IT" sz="1800" b="0" i="0" u="none" strike="noStrike" cap="none" normalizeH="0" baseline="0" dirty="0">
                <a:ln>
                  <a:noFill/>
                </a:ln>
                <a:solidFill>
                  <a:schemeClr val="tx1"/>
                </a:solidFill>
                <a:effectLst/>
                <a:latin typeface="Arial" panose="020B0604020202020204" pitchFamily="34" charset="0"/>
              </a:rPr>
            </a:br>
            <a:br>
              <a:rPr kumimoji="0" lang="it-IT" altLang="it-IT" sz="1800" b="0" i="0" u="none" strike="noStrike" cap="none" normalizeH="0" baseline="0" dirty="0">
                <a:ln>
                  <a:noFill/>
                </a:ln>
                <a:solidFill>
                  <a:schemeClr val="tx1"/>
                </a:solidFill>
                <a:effectLst/>
                <a:latin typeface="Arial" panose="020B0604020202020204" pitchFamily="34" charset="0"/>
              </a:rPr>
            </a:br>
            <a:r>
              <a:rPr kumimoji="0" lang="it-IT" altLang="it-IT" sz="1800" b="1" i="0" u="none" strike="noStrike" cap="none" normalizeH="0" baseline="0" dirty="0">
                <a:ln>
                  <a:noFill/>
                </a:ln>
                <a:solidFill>
                  <a:schemeClr val="tx1"/>
                </a:solidFill>
                <a:effectLst/>
                <a:latin typeface="Arial" panose="020B0604020202020204" pitchFamily="34" charset="0"/>
              </a:rPr>
              <a:t>GitHub Repository: </a:t>
            </a:r>
            <a:r>
              <a:rPr lang="it-IT" altLang="it-IT" sz="1800" b="0" cap="none" dirty="0">
                <a:solidFill>
                  <a:schemeClr val="tx1"/>
                </a:solidFill>
                <a:latin typeface="Arial" panose="020B0604020202020204" pitchFamily="34" charset="0"/>
                <a:hlinkClick r:id="rId3"/>
              </a:rPr>
              <a:t>https://github.com/NikVince/ai-chat-interface</a:t>
            </a:r>
            <a:br>
              <a:rPr lang="it-IT" altLang="it-IT" sz="1800" b="0" cap="none" dirty="0">
                <a:solidFill>
                  <a:schemeClr val="tx1"/>
                </a:solidFill>
                <a:latin typeface="Arial" panose="020B0604020202020204" pitchFamily="34" charset="0"/>
              </a:rPr>
            </a:br>
            <a:br>
              <a:rPr lang="it-IT" altLang="it-IT" sz="1800" b="0" cap="none" dirty="0">
                <a:solidFill>
                  <a:schemeClr val="tx1"/>
                </a:solidFill>
                <a:latin typeface="Arial" panose="020B0604020202020204" pitchFamily="34" charset="0"/>
              </a:rPr>
            </a:br>
            <a:r>
              <a:rPr lang="it-IT" altLang="it-IT" sz="1800" cap="none" dirty="0">
                <a:solidFill>
                  <a:schemeClr val="tx1"/>
                </a:solidFill>
                <a:latin typeface="Arial" panose="020B0604020202020204" pitchFamily="34" charset="0"/>
              </a:rPr>
              <a:t>Live: </a:t>
            </a:r>
            <a:r>
              <a:rPr lang="it-IT" altLang="it-IT" sz="1800" b="0" cap="none" dirty="0">
                <a:solidFill>
                  <a:schemeClr val="tx1"/>
                </a:solidFill>
                <a:latin typeface="Arial" panose="020B0604020202020204" pitchFamily="34" charset="0"/>
                <a:hlinkClick r:id="rId4"/>
              </a:rPr>
              <a:t>https://ai-chat-interface-nine.vercel.app/</a:t>
            </a: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8" name="Titolo 1">
            <a:extLst>
              <a:ext uri="{FF2B5EF4-FFF2-40B4-BE49-F238E27FC236}">
                <a16:creationId xmlns:a16="http://schemas.microsoft.com/office/drawing/2014/main" id="{B005D763-DF66-839F-8E31-EDA6FE179AAF}"/>
              </a:ext>
            </a:extLst>
          </p:cNvPr>
          <p:cNvSpPr txBox="1">
            <a:spLocks/>
          </p:cNvSpPr>
          <p:nvPr/>
        </p:nvSpPr>
        <p:spPr>
          <a:xfrm>
            <a:off x="2804159" y="-156883"/>
            <a:ext cx="6583680" cy="1531357"/>
          </a:xfrm>
          <a:prstGeom prst="rect">
            <a:avLst/>
          </a:prstGeom>
        </p:spPr>
        <p:txBody>
          <a:bodyPr vert="horz" lIns="91440" tIns="0" rIns="91440" bIns="0" rtlCol="0" anchor="ctr" anchorCtr="0">
            <a:noAutofit/>
          </a:bodyPr>
          <a:lstStyle>
            <a:defPPr>
              <a:defRPr lang="it-IT"/>
            </a:defPPr>
            <a:lvl1pPr algn="ctr" defTabSz="914400" rtl="0" eaLnBrk="1" latinLnBrk="0" hangingPunct="1">
              <a:lnSpc>
                <a:spcPct val="100000"/>
              </a:lnSpc>
              <a:spcBef>
                <a:spcPct val="0"/>
              </a:spcBef>
              <a:buNone/>
              <a:defRPr lang="it-IT" sz="3600" b="1" kern="1200" cap="all" baseline="0">
                <a:solidFill>
                  <a:schemeClr val="accent6"/>
                </a:solidFill>
                <a:latin typeface="+mj-lt"/>
                <a:ea typeface="+mj-ea"/>
                <a:cs typeface="+mj-cs"/>
              </a:defRPr>
            </a:lvl1pPr>
          </a:lstStyle>
          <a:p>
            <a:r>
              <a:rPr lang="it-IT" dirty="0"/>
              <a:t>AI Chat Interface</a:t>
            </a:r>
          </a:p>
        </p:txBody>
      </p:sp>
    </p:spTree>
    <p:extLst>
      <p:ext uri="{BB962C8B-B14F-4D97-AF65-F5344CB8AC3E}">
        <p14:creationId xmlns:p14="http://schemas.microsoft.com/office/powerpoint/2010/main" val="2202437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5DD49D-9A26-0F8E-7AB5-32180808C0A4}"/>
            </a:ext>
          </a:extLst>
        </p:cNvPr>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6BEB8DC3-99F1-F8AB-1C4C-4341F25C1C61}"/>
              </a:ext>
            </a:extLst>
          </p:cNvPr>
          <p:cNvSpPr>
            <a:spLocks noGrp="1"/>
          </p:cNvSpPr>
          <p:nvPr>
            <p:ph type="sldNum" sz="quarter" idx="10"/>
          </p:nvPr>
        </p:nvSpPr>
        <p:spPr>
          <a:xfrm>
            <a:off x="10438475" y="457199"/>
            <a:ext cx="987552" cy="471489"/>
          </a:xfrm>
        </p:spPr>
        <p:txBody>
          <a:bodyPr rtlCol="0"/>
          <a:lstStyle>
            <a:defPPr>
              <a:defRPr lang="it-IT"/>
            </a:defPPr>
          </a:lstStyle>
          <a:p>
            <a:pPr rtl="0"/>
            <a:fld id="{48F63A3B-78C7-47BE-AE5E-E10140E04643}" type="slidenum">
              <a:rPr lang="it-IT" smtClean="0"/>
              <a:pPr rtl="0"/>
              <a:t>10</a:t>
            </a:fld>
            <a:endParaRPr lang="it-IT" dirty="0"/>
          </a:p>
        </p:txBody>
      </p:sp>
      <p:pic>
        <p:nvPicPr>
          <p:cNvPr id="6" name="video_V1">
            <a:hlinkClick r:id="" action="ppaction://media"/>
            <a:extLst>
              <a:ext uri="{FF2B5EF4-FFF2-40B4-BE49-F238E27FC236}">
                <a16:creationId xmlns:a16="http://schemas.microsoft.com/office/drawing/2014/main" id="{C6E9D037-05FA-E138-FA98-D87E62208F3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606"/>
            <a:ext cx="12192000" cy="6858520"/>
          </a:xfrm>
          <a:prstGeom prst="rect">
            <a:avLst/>
          </a:prstGeom>
        </p:spPr>
      </p:pic>
    </p:spTree>
    <p:extLst>
      <p:ext uri="{BB962C8B-B14F-4D97-AF65-F5344CB8AC3E}">
        <p14:creationId xmlns:p14="http://schemas.microsoft.com/office/powerpoint/2010/main" val="323309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73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9D22C5-0C9E-B582-A8FE-B45E70A01E7F}"/>
              </a:ext>
            </a:extLst>
          </p:cNvPr>
          <p:cNvSpPr>
            <a:spLocks noGrp="1"/>
          </p:cNvSpPr>
          <p:nvPr>
            <p:ph type="ctrTitle"/>
          </p:nvPr>
        </p:nvSpPr>
        <p:spPr>
          <a:xfrm>
            <a:off x="914401" y="1138517"/>
            <a:ext cx="3594846" cy="681891"/>
          </a:xfrm>
        </p:spPr>
        <p:txBody>
          <a:bodyPr rtlCol="0"/>
          <a:lstStyle>
            <a:defPPr>
              <a:defRPr lang="it-IT"/>
            </a:defPPr>
          </a:lstStyle>
          <a:p>
            <a:pPr rtl="0"/>
            <a:r>
              <a:rPr lang="it-IT" dirty="0"/>
              <a:t>Thank </a:t>
            </a:r>
            <a:r>
              <a:rPr lang="it-IT" dirty="0" err="1"/>
              <a:t>you</a:t>
            </a:r>
            <a:endParaRPr lang="it-IT" dirty="0"/>
          </a:p>
        </p:txBody>
      </p:sp>
      <p:sp>
        <p:nvSpPr>
          <p:cNvPr id="3" name="Sottotitolo 2">
            <a:extLst>
              <a:ext uri="{FF2B5EF4-FFF2-40B4-BE49-F238E27FC236}">
                <a16:creationId xmlns:a16="http://schemas.microsoft.com/office/drawing/2014/main" id="{D8B5CEF2-E667-BBB5-2EA6-C06F93B6DE12}"/>
              </a:ext>
            </a:extLst>
          </p:cNvPr>
          <p:cNvSpPr>
            <a:spLocks noGrp="1"/>
          </p:cNvSpPr>
          <p:nvPr>
            <p:ph type="subTitle" idx="1"/>
          </p:nvPr>
        </p:nvSpPr>
        <p:spPr>
          <a:xfrm>
            <a:off x="914401" y="2029630"/>
            <a:ext cx="5715000" cy="2234642"/>
          </a:xfrm>
        </p:spPr>
        <p:txBody>
          <a:bodyPr rtlCol="0"/>
          <a:lstStyle>
            <a:defPPr>
              <a:defRPr lang="it-IT"/>
            </a:defPPr>
          </a:lstStyle>
          <a:p>
            <a:pPr rtl="0"/>
            <a:r>
              <a:rPr lang="it-IT" dirty="0"/>
              <a:t>Nikolas Daniel Vincenti</a:t>
            </a:r>
          </a:p>
          <a:p>
            <a:r>
              <a:rPr lang="it-IT" dirty="0">
                <a:hlinkClick r:id="rId3"/>
              </a:rPr>
              <a:t>nikolas.vincenti@iu-study.org</a:t>
            </a:r>
            <a:endParaRPr lang="it-IT" dirty="0"/>
          </a:p>
          <a:p>
            <a:r>
              <a:rPr lang="it-IT" dirty="0">
                <a:hlinkClick r:id="rId4"/>
              </a:rPr>
              <a:t>nik.vincenti.dev@gmail.com</a:t>
            </a:r>
            <a:endParaRPr lang="it-IT" dirty="0"/>
          </a:p>
          <a:p>
            <a:r>
              <a:rPr lang="it-IT" dirty="0"/>
              <a:t>https://github.com/NikVince</a:t>
            </a:r>
          </a:p>
        </p:txBody>
      </p:sp>
      <p:sp>
        <p:nvSpPr>
          <p:cNvPr id="6" name="CasellaDiTesto 5">
            <a:extLst>
              <a:ext uri="{FF2B5EF4-FFF2-40B4-BE49-F238E27FC236}">
                <a16:creationId xmlns:a16="http://schemas.microsoft.com/office/drawing/2014/main" id="{F5665CEF-D620-E8D6-FD08-33FEBED4F3A3}"/>
              </a:ext>
            </a:extLst>
          </p:cNvPr>
          <p:cNvSpPr txBox="1"/>
          <p:nvPr/>
        </p:nvSpPr>
        <p:spPr>
          <a:xfrm>
            <a:off x="914401" y="5139335"/>
            <a:ext cx="5589493" cy="954107"/>
          </a:xfrm>
          <a:prstGeom prst="rect">
            <a:avLst/>
          </a:prstGeom>
          <a:noFill/>
        </p:spPr>
        <p:txBody>
          <a:bodyPr wrap="square">
            <a:spAutoFit/>
          </a:bodyPr>
          <a:lstStyle/>
          <a:p>
            <a:pPr algn="l"/>
            <a:r>
              <a:rPr lang="it-IT" sz="1400" b="1" i="1" dirty="0">
                <a:latin typeface="Arial" panose="020B0604020202020204" pitchFamily="34" charset="0"/>
              </a:rPr>
              <a:t>CLOSING NOTE:</a:t>
            </a:r>
            <a:r>
              <a:rPr lang="it-IT" sz="1400" i="1" dirty="0">
                <a:latin typeface="Arial" panose="020B0604020202020204" pitchFamily="34" charset="0"/>
              </a:rPr>
              <a:t> </a:t>
            </a:r>
          </a:p>
          <a:p>
            <a:pPr algn="l"/>
            <a:r>
              <a:rPr lang="en-US" sz="1400" i="1" dirty="0">
                <a:latin typeface="Arial" panose="020B0604020202020204" pitchFamily="34" charset="0"/>
              </a:rPr>
              <a:t>If the demo mode does not fully meet your evaluation needs, I can provide a temporary OpenAI API key upon request. Please feel free to contact me via one of the emails listed above.</a:t>
            </a:r>
            <a:endParaRPr lang="it-IT" sz="1400" i="1" dirty="0">
              <a:latin typeface="Arial" panose="020B0604020202020204" pitchFamily="34" charset="0"/>
            </a:endParaRPr>
          </a:p>
        </p:txBody>
      </p:sp>
    </p:spTree>
    <p:extLst>
      <p:ext uri="{BB962C8B-B14F-4D97-AF65-F5344CB8AC3E}">
        <p14:creationId xmlns:p14="http://schemas.microsoft.com/office/powerpoint/2010/main" val="1973173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021072-4A77-DB4D-DF41-58EADB7DA94E}"/>
              </a:ext>
            </a:extLst>
          </p:cNvPr>
          <p:cNvSpPr>
            <a:spLocks noGrp="1"/>
          </p:cNvSpPr>
          <p:nvPr>
            <p:ph type="title"/>
          </p:nvPr>
        </p:nvSpPr>
        <p:spPr>
          <a:xfrm>
            <a:off x="914400" y="291595"/>
            <a:ext cx="6583680" cy="1531357"/>
          </a:xfrm>
        </p:spPr>
        <p:txBody>
          <a:bodyPr rtlCol="0"/>
          <a:lstStyle>
            <a:defPPr>
              <a:defRPr lang="it-IT"/>
            </a:defPPr>
          </a:lstStyle>
          <a:p>
            <a:r>
              <a:rPr lang="it-IT" dirty="0"/>
              <a:t>Project </a:t>
            </a:r>
            <a:r>
              <a:rPr lang="it-IT" dirty="0" err="1"/>
              <a:t>purpose</a:t>
            </a:r>
            <a:endParaRPr lang="it-IT" dirty="0"/>
          </a:p>
        </p:txBody>
      </p:sp>
      <p:sp>
        <p:nvSpPr>
          <p:cNvPr id="4" name="Segnaposto numero diapositiva 3">
            <a:extLst>
              <a:ext uri="{FF2B5EF4-FFF2-40B4-BE49-F238E27FC236}">
                <a16:creationId xmlns:a16="http://schemas.microsoft.com/office/drawing/2014/main" id="{18D5CFA2-4E67-F157-5FFD-A246307D41F7}"/>
              </a:ext>
            </a:extLst>
          </p:cNvPr>
          <p:cNvSpPr>
            <a:spLocks noGrp="1"/>
          </p:cNvSpPr>
          <p:nvPr>
            <p:ph type="sldNum" sz="quarter" idx="10"/>
          </p:nvPr>
        </p:nvSpPr>
        <p:spPr>
          <a:xfrm>
            <a:off x="10358437" y="457199"/>
            <a:ext cx="1067589" cy="471489"/>
          </a:xfrm>
        </p:spPr>
        <p:txBody>
          <a:bodyPr rtlCol="0"/>
          <a:lstStyle>
            <a:defPPr>
              <a:defRPr lang="it-IT"/>
            </a:defPPr>
          </a:lstStyle>
          <a:p>
            <a:pPr rtl="0"/>
            <a:fld id="{48F63A3B-78C7-47BE-AE5E-E10140E04643}" type="slidenum">
              <a:rPr lang="it-IT" smtClean="0"/>
              <a:pPr/>
              <a:t>2</a:t>
            </a:fld>
            <a:endParaRPr lang="it-IT" dirty="0"/>
          </a:p>
        </p:txBody>
      </p:sp>
      <p:sp>
        <p:nvSpPr>
          <p:cNvPr id="6" name="Rectangle 2">
            <a:extLst>
              <a:ext uri="{FF2B5EF4-FFF2-40B4-BE49-F238E27FC236}">
                <a16:creationId xmlns:a16="http://schemas.microsoft.com/office/drawing/2014/main" id="{333340E3-5C2F-0043-045B-6C7A25FE1C6E}"/>
              </a:ext>
            </a:extLst>
          </p:cNvPr>
          <p:cNvSpPr>
            <a:spLocks noGrp="1" noChangeArrowheads="1"/>
          </p:cNvSpPr>
          <p:nvPr>
            <p:ph idx="1"/>
          </p:nvPr>
        </p:nvSpPr>
        <p:spPr bwMode="auto">
          <a:xfrm>
            <a:off x="914400" y="2046353"/>
            <a:ext cx="6454588" cy="3385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sz="1800" b="1" i="0" u="none" strike="noStrike" cap="none" normalizeH="0" baseline="0" dirty="0">
                <a:ln>
                  <a:noFill/>
                </a:ln>
                <a:solidFill>
                  <a:schemeClr val="tx1"/>
                </a:solidFill>
                <a:effectLst/>
                <a:latin typeface="Arial" panose="020B0604020202020204" pitchFamily="34" charset="0"/>
              </a:rPr>
              <a:t>Target Users:</a:t>
            </a:r>
            <a:r>
              <a:rPr kumimoji="0" lang="it-IT" altLang="it-IT" sz="1800" b="0" i="0" u="none" strike="noStrike" cap="none" normalizeH="0" baseline="0" dirty="0">
                <a:ln>
                  <a:noFill/>
                </a:ln>
                <a:solidFill>
                  <a:schemeClr val="tx1"/>
                </a:solidFill>
                <a:effectLst/>
                <a:latin typeface="Arial" panose="020B0604020202020204" pitchFamily="34" charset="0"/>
              </a:rPr>
              <a:t> Developers, </a:t>
            </a:r>
            <a:r>
              <a:rPr kumimoji="0" lang="it-IT" altLang="it-IT" sz="1800" b="0" i="0" u="none" strike="noStrike" cap="none" normalizeH="0" baseline="0" dirty="0" err="1">
                <a:ln>
                  <a:noFill/>
                </a:ln>
                <a:solidFill>
                  <a:schemeClr val="tx1"/>
                </a:solidFill>
                <a:effectLst/>
                <a:latin typeface="Arial" panose="020B0604020202020204" pitchFamily="34" charset="0"/>
              </a:rPr>
              <a:t>students</a:t>
            </a:r>
            <a:r>
              <a:rPr kumimoji="0" lang="it-IT" altLang="it-IT" sz="1800" b="0" i="0" u="none" strike="noStrike" cap="none" normalizeH="0" baseline="0" dirty="0">
                <a:ln>
                  <a:noFill/>
                </a:ln>
                <a:solidFill>
                  <a:schemeClr val="tx1"/>
                </a:solidFill>
                <a:effectLst/>
                <a:latin typeface="Arial" panose="020B0604020202020204" pitchFamily="34" charset="0"/>
              </a:rPr>
              <a:t>, and </a:t>
            </a:r>
            <a:r>
              <a:rPr kumimoji="0" lang="it-IT" altLang="it-IT" sz="1800" b="0" i="0" u="none" strike="noStrike" cap="none" normalizeH="0" baseline="0" dirty="0" err="1">
                <a:ln>
                  <a:noFill/>
                </a:ln>
                <a:solidFill>
                  <a:schemeClr val="tx1"/>
                </a:solidFill>
                <a:effectLst/>
                <a:latin typeface="Arial" panose="020B0604020202020204" pitchFamily="34" charset="0"/>
              </a:rPr>
              <a:t>professionals</a:t>
            </a: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it-IT" altLang="it-IT"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sz="1800" b="1" i="0" u="none" strike="noStrike" cap="none" normalizeH="0" baseline="0" dirty="0">
                <a:ln>
                  <a:noFill/>
                </a:ln>
                <a:solidFill>
                  <a:schemeClr val="tx1"/>
                </a:solidFill>
                <a:effectLst/>
                <a:latin typeface="Arial" panose="020B0604020202020204" pitchFamily="34" charset="0"/>
              </a:rPr>
              <a:t>Core Value </a:t>
            </a:r>
            <a:r>
              <a:rPr kumimoji="0" lang="it-IT" altLang="it-IT" sz="1800" b="1" i="0" u="none" strike="noStrike" cap="none" normalizeH="0" baseline="0" dirty="0" err="1">
                <a:ln>
                  <a:noFill/>
                </a:ln>
                <a:solidFill>
                  <a:schemeClr val="tx1"/>
                </a:solidFill>
                <a:effectLst/>
                <a:latin typeface="Arial" panose="020B0604020202020204" pitchFamily="34" charset="0"/>
              </a:rPr>
              <a:t>Proposition</a:t>
            </a:r>
            <a:r>
              <a:rPr kumimoji="0" lang="it-IT" altLang="it-IT" sz="1800" b="1" i="0" u="none" strike="noStrike" cap="none" normalizeH="0" baseline="0" dirty="0">
                <a:ln>
                  <a:noFill/>
                </a:ln>
                <a:solidFill>
                  <a:schemeClr val="tx1"/>
                </a:solidFill>
                <a:effectLst/>
                <a:latin typeface="Arial" panose="020B0604020202020204" pitchFamily="34" charset="0"/>
              </a:rPr>
              <a:t>:</a:t>
            </a:r>
            <a:r>
              <a:rPr kumimoji="0" lang="it-IT" altLang="it-IT" sz="1800" b="0" i="0" u="none" strike="noStrike" cap="none" normalizeH="0" baseline="0" dirty="0">
                <a:ln>
                  <a:noFill/>
                </a:ln>
                <a:solidFill>
                  <a:schemeClr val="tx1"/>
                </a:solidFill>
                <a:effectLst/>
                <a:latin typeface="Arial" panose="020B0604020202020204" pitchFamily="34" charset="0"/>
              </a:rPr>
              <a:t> Privacy-first AI chat </a:t>
            </a:r>
            <a:r>
              <a:rPr kumimoji="0" lang="it-IT" altLang="it-IT" sz="1800" b="0" i="0" u="none" strike="noStrike" cap="none" normalizeH="0" baseline="0" dirty="0" err="1">
                <a:ln>
                  <a:noFill/>
                </a:ln>
                <a:solidFill>
                  <a:schemeClr val="tx1"/>
                </a:solidFill>
                <a:effectLst/>
                <a:latin typeface="Arial" panose="020B0604020202020204" pitchFamily="34" charset="0"/>
              </a:rPr>
              <a:t>interface</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where</a:t>
            </a:r>
            <a:r>
              <a:rPr kumimoji="0" lang="it-IT" altLang="it-IT" sz="1800" b="0" i="0" u="none" strike="noStrike" cap="none" normalizeH="0" baseline="0" dirty="0">
                <a:ln>
                  <a:noFill/>
                </a:ln>
                <a:solidFill>
                  <a:schemeClr val="tx1"/>
                </a:solidFill>
                <a:effectLst/>
                <a:latin typeface="Arial" panose="020B0604020202020204" pitchFamily="34" charset="0"/>
              </a:rPr>
              <a:t> users </a:t>
            </a:r>
            <a:r>
              <a:rPr kumimoji="0" lang="it-IT" altLang="it-IT" sz="1800" b="0" i="0" u="none" strike="noStrike" cap="none" normalizeH="0" baseline="0" dirty="0" err="1">
                <a:ln>
                  <a:noFill/>
                </a:ln>
                <a:solidFill>
                  <a:schemeClr val="tx1"/>
                </a:solidFill>
                <a:effectLst/>
                <a:latin typeface="Arial" panose="020B0604020202020204" pitchFamily="34" charset="0"/>
              </a:rPr>
              <a:t>provide</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their</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own</a:t>
            </a:r>
            <a:r>
              <a:rPr kumimoji="0" lang="it-IT" altLang="it-IT" sz="1800" b="0" i="0" u="none" strike="noStrike" cap="none" normalizeH="0" baseline="0" dirty="0">
                <a:ln>
                  <a:noFill/>
                </a:ln>
                <a:solidFill>
                  <a:schemeClr val="tx1"/>
                </a:solidFill>
                <a:effectLst/>
                <a:latin typeface="Arial" panose="020B0604020202020204" pitchFamily="34" charset="0"/>
              </a:rPr>
              <a:t> OpenAI API keys </a:t>
            </a:r>
          </a:p>
          <a:p>
            <a:pPr marL="0" marR="0" lvl="0" indent="0" algn="l" defTabSz="914400" rtl="0" eaLnBrk="0" fontAlgn="base" latinLnBrk="0" hangingPunct="0">
              <a:lnSpc>
                <a:spcPct val="100000"/>
              </a:lnSpc>
              <a:spcBef>
                <a:spcPct val="0"/>
              </a:spcBef>
              <a:spcAft>
                <a:spcPct val="0"/>
              </a:spcAft>
              <a:buClrTx/>
              <a:buSzTx/>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sz="1800" b="1" i="0" u="none" strike="noStrike" cap="none" normalizeH="0" baseline="0" dirty="0">
                <a:ln>
                  <a:noFill/>
                </a:ln>
                <a:solidFill>
                  <a:schemeClr val="tx1"/>
                </a:solidFill>
                <a:effectLst/>
                <a:latin typeface="Arial" panose="020B0604020202020204" pitchFamily="34" charset="0"/>
              </a:rPr>
              <a:t>Key Benefits:</a:t>
            </a:r>
            <a:r>
              <a:rPr kumimoji="0" lang="it-IT" altLang="it-IT" sz="1800" b="0" i="0" u="none" strike="noStrike" cap="none" normalizeH="0" baseline="0" dirty="0">
                <a:ln>
                  <a:noFill/>
                </a:ln>
                <a:solidFill>
                  <a:schemeClr val="tx1"/>
                </a:solidFill>
                <a:effectLst/>
                <a:latin typeface="Arial" panose="020B0604020202020204" pitchFamily="34" charset="0"/>
              </a:rPr>
              <a:t> </a:t>
            </a:r>
          </a:p>
          <a:p>
            <a:pPr marL="690372" lvl="1" indent="-342900" eaLnBrk="0" fontAlgn="base" hangingPunct="0">
              <a:lnSpc>
                <a:spcPct val="100000"/>
              </a:lnSpc>
              <a:spcBef>
                <a:spcPct val="0"/>
              </a:spcBef>
              <a:spcAft>
                <a:spcPct val="0"/>
              </a:spcAft>
              <a:buFont typeface="+mj-lt"/>
              <a:buAutoNum type="arabicPeriod"/>
            </a:pPr>
            <a:r>
              <a:rPr kumimoji="0" lang="it-IT" altLang="it-IT" sz="1400" b="0" i="0" u="none" strike="noStrike" cap="none" normalizeH="0" baseline="0" dirty="0">
                <a:ln>
                  <a:noFill/>
                </a:ln>
                <a:solidFill>
                  <a:schemeClr val="tx1"/>
                </a:solidFill>
                <a:effectLst/>
                <a:latin typeface="Arial" panose="020B0604020202020204" pitchFamily="34" charset="0"/>
              </a:rPr>
              <a:t>Complete data privacy (no </a:t>
            </a:r>
            <a:r>
              <a:rPr kumimoji="0" lang="it-IT" altLang="it-IT" sz="1400" b="0" i="0" u="none" strike="noStrike" cap="none" normalizeH="0" baseline="0" dirty="0" err="1">
                <a:ln>
                  <a:noFill/>
                </a:ln>
                <a:solidFill>
                  <a:schemeClr val="tx1"/>
                </a:solidFill>
                <a:effectLst/>
                <a:latin typeface="Arial" panose="020B0604020202020204" pitchFamily="34" charset="0"/>
              </a:rPr>
              <a:t>third</a:t>
            </a:r>
            <a:r>
              <a:rPr kumimoji="0" lang="it-IT" altLang="it-IT" sz="1400" b="0" i="0" u="none" strike="noStrike" cap="none" normalizeH="0" baseline="0" dirty="0">
                <a:ln>
                  <a:noFill/>
                </a:ln>
                <a:solidFill>
                  <a:schemeClr val="tx1"/>
                </a:solidFill>
                <a:effectLst/>
                <a:latin typeface="Arial" panose="020B0604020202020204" pitchFamily="34" charset="0"/>
              </a:rPr>
              <a:t>-party storage) </a:t>
            </a:r>
          </a:p>
          <a:p>
            <a:pPr marL="690372" lvl="1" indent="-342900" eaLnBrk="0" fontAlgn="base" hangingPunct="0">
              <a:lnSpc>
                <a:spcPct val="100000"/>
              </a:lnSpc>
              <a:spcBef>
                <a:spcPct val="0"/>
              </a:spcBef>
              <a:spcAft>
                <a:spcPct val="0"/>
              </a:spcAft>
              <a:buFont typeface="+mj-lt"/>
              <a:buAutoNum type="arabicPeriod"/>
            </a:pPr>
            <a:r>
              <a:rPr kumimoji="0" lang="it-IT" altLang="it-IT" sz="1400" b="0" i="0" u="none" strike="noStrike" cap="none" normalizeH="0" baseline="0" dirty="0">
                <a:ln>
                  <a:noFill/>
                </a:ln>
                <a:solidFill>
                  <a:schemeClr val="tx1"/>
                </a:solidFill>
                <a:effectLst/>
                <a:latin typeface="Arial" panose="020B0604020202020204" pitchFamily="34" charset="0"/>
              </a:rPr>
              <a:t>Cost </a:t>
            </a:r>
            <a:r>
              <a:rPr kumimoji="0" lang="it-IT" altLang="it-IT" sz="1400" b="0" i="0" u="none" strike="noStrike" cap="none" normalizeH="0" baseline="0" dirty="0" err="1">
                <a:ln>
                  <a:noFill/>
                </a:ln>
                <a:solidFill>
                  <a:schemeClr val="tx1"/>
                </a:solidFill>
                <a:effectLst/>
                <a:latin typeface="Arial" panose="020B0604020202020204" pitchFamily="34" charset="0"/>
              </a:rPr>
              <a:t>transparency</a:t>
            </a:r>
            <a:r>
              <a:rPr kumimoji="0" lang="it-IT" altLang="it-IT" sz="1400" b="0" i="0" u="none" strike="noStrike" cap="none" normalizeH="0" baseline="0" dirty="0">
                <a:ln>
                  <a:noFill/>
                </a:ln>
                <a:solidFill>
                  <a:schemeClr val="tx1"/>
                </a:solidFill>
                <a:effectLst/>
                <a:latin typeface="Arial" panose="020B0604020202020204" pitchFamily="34" charset="0"/>
              </a:rPr>
              <a:t> and control </a:t>
            </a:r>
          </a:p>
          <a:p>
            <a:pPr marL="690372" lvl="1" indent="-342900" eaLnBrk="0" fontAlgn="base" hangingPunct="0">
              <a:lnSpc>
                <a:spcPct val="100000"/>
              </a:lnSpc>
              <a:spcBef>
                <a:spcPct val="0"/>
              </a:spcBef>
              <a:spcAft>
                <a:spcPct val="0"/>
              </a:spcAft>
              <a:buFont typeface="+mj-lt"/>
              <a:buAutoNum type="arabicPeriod"/>
            </a:pPr>
            <a:r>
              <a:rPr kumimoji="0" lang="it-IT" altLang="it-IT" sz="1400" b="0" i="0" u="none" strike="noStrike" cap="none" normalizeH="0" baseline="0" dirty="0">
                <a:ln>
                  <a:noFill/>
                </a:ln>
                <a:solidFill>
                  <a:schemeClr val="tx1"/>
                </a:solidFill>
                <a:effectLst/>
                <a:latin typeface="Arial" panose="020B0604020202020204" pitchFamily="34" charset="0"/>
              </a:rPr>
              <a:t>Direct API </a:t>
            </a:r>
            <a:r>
              <a:rPr kumimoji="0" lang="it-IT" altLang="it-IT" sz="1400" b="0" i="0" u="none" strike="noStrike" cap="none" normalizeH="0" baseline="0" dirty="0" err="1">
                <a:ln>
                  <a:noFill/>
                </a:ln>
                <a:solidFill>
                  <a:schemeClr val="tx1"/>
                </a:solidFill>
                <a:effectLst/>
                <a:latin typeface="Arial" panose="020B0604020202020204" pitchFamily="34" charset="0"/>
              </a:rPr>
              <a:t>usage</a:t>
            </a:r>
            <a:r>
              <a:rPr kumimoji="0" lang="it-IT" altLang="it-IT" sz="1400" b="0" i="0" u="none" strike="noStrike" cap="none" normalizeH="0" baseline="0" dirty="0">
                <a:ln>
                  <a:noFill/>
                </a:ln>
                <a:solidFill>
                  <a:schemeClr val="tx1"/>
                </a:solidFill>
                <a:effectLst/>
                <a:latin typeface="Arial" panose="020B0604020202020204" pitchFamily="34" charset="0"/>
              </a:rPr>
              <a:t> </a:t>
            </a:r>
            <a:r>
              <a:rPr kumimoji="0" lang="it-IT" altLang="it-IT" sz="1400" b="0" i="0" u="none" strike="noStrike" cap="none" normalizeH="0" baseline="0" dirty="0" err="1">
                <a:ln>
                  <a:noFill/>
                </a:ln>
                <a:solidFill>
                  <a:schemeClr val="tx1"/>
                </a:solidFill>
                <a:effectLst/>
                <a:latin typeface="Arial" panose="020B0604020202020204" pitchFamily="34" charset="0"/>
              </a:rPr>
              <a:t>without</a:t>
            </a:r>
            <a:r>
              <a:rPr kumimoji="0" lang="it-IT" altLang="it-IT" sz="1400" b="0" i="0" u="none" strike="noStrike" cap="none" normalizeH="0" baseline="0" dirty="0">
                <a:ln>
                  <a:noFill/>
                </a:ln>
                <a:solidFill>
                  <a:schemeClr val="tx1"/>
                </a:solidFill>
                <a:effectLst/>
                <a:latin typeface="Arial" panose="020B0604020202020204" pitchFamily="34" charset="0"/>
              </a:rPr>
              <a:t> </a:t>
            </a:r>
            <a:r>
              <a:rPr kumimoji="0" lang="it-IT" altLang="it-IT" sz="1400" b="0" i="0" u="none" strike="noStrike" cap="none" normalizeH="0" baseline="0" dirty="0" err="1">
                <a:ln>
                  <a:noFill/>
                </a:ln>
                <a:solidFill>
                  <a:schemeClr val="tx1"/>
                </a:solidFill>
                <a:effectLst/>
                <a:latin typeface="Arial" panose="020B0604020202020204" pitchFamily="34" charset="0"/>
              </a:rPr>
              <a:t>intermediaries</a:t>
            </a:r>
            <a:r>
              <a:rPr kumimoji="0" lang="it-IT" altLang="it-IT" sz="1400" b="0" i="0" u="none" strike="noStrike" cap="none" normalizeH="0" baseline="0" dirty="0">
                <a:ln>
                  <a:noFill/>
                </a:ln>
                <a:solidFill>
                  <a:schemeClr val="tx1"/>
                </a:solidFill>
                <a:effectLst/>
                <a:latin typeface="Arial" panose="020B0604020202020204" pitchFamily="34" charset="0"/>
              </a:rPr>
              <a:t> </a:t>
            </a:r>
          </a:p>
          <a:p>
            <a:pPr marL="690372" lvl="1" indent="-342900" eaLnBrk="0" fontAlgn="base" hangingPunct="0">
              <a:lnSpc>
                <a:spcPct val="100000"/>
              </a:lnSpc>
              <a:spcBef>
                <a:spcPct val="0"/>
              </a:spcBef>
              <a:spcAft>
                <a:spcPct val="0"/>
              </a:spcAft>
              <a:buFont typeface="+mj-lt"/>
              <a:buAutoNum type="arabicPeriod"/>
            </a:pPr>
            <a:r>
              <a:rPr kumimoji="0" lang="it-IT" altLang="it-IT" sz="1400" b="0" i="0" u="none" strike="noStrike" cap="none" normalizeH="0" baseline="0" dirty="0">
                <a:ln>
                  <a:noFill/>
                </a:ln>
                <a:solidFill>
                  <a:schemeClr val="tx1"/>
                </a:solidFill>
                <a:effectLst/>
                <a:latin typeface="Arial" panose="020B0604020202020204" pitchFamily="34" charset="0"/>
              </a:rPr>
              <a:t>Model </a:t>
            </a:r>
            <a:r>
              <a:rPr kumimoji="0" lang="it-IT" altLang="it-IT" sz="1400" b="0" i="0" u="none" strike="noStrike" cap="none" normalizeH="0" baseline="0" dirty="0" err="1">
                <a:ln>
                  <a:noFill/>
                </a:ln>
                <a:solidFill>
                  <a:schemeClr val="tx1"/>
                </a:solidFill>
                <a:effectLst/>
                <a:latin typeface="Arial" panose="020B0604020202020204" pitchFamily="34" charset="0"/>
              </a:rPr>
              <a:t>selection</a:t>
            </a:r>
            <a:r>
              <a:rPr kumimoji="0" lang="it-IT" altLang="it-IT" sz="1400" b="0" i="0" u="none" strike="noStrike" cap="none" normalizeH="0" baseline="0" dirty="0">
                <a:ln>
                  <a:noFill/>
                </a:ln>
                <a:solidFill>
                  <a:schemeClr val="tx1"/>
                </a:solidFill>
                <a:effectLst/>
                <a:latin typeface="Arial" panose="020B0604020202020204" pitchFamily="34" charset="0"/>
              </a:rPr>
              <a:t> (GPT-3.5-turbo vs GPT-4) </a:t>
            </a:r>
          </a:p>
          <a:p>
            <a:pPr lvl="1" indent="0" eaLnBrk="0" fontAlgn="base" hangingPunct="0">
              <a:lnSpc>
                <a:spcPct val="100000"/>
              </a:lnSpc>
              <a:spcBef>
                <a:spcPct val="0"/>
              </a:spcBef>
              <a:spcAft>
                <a:spcPct val="0"/>
              </a:spcAft>
              <a:buNone/>
            </a:pPr>
            <a:endParaRPr kumimoji="0" lang="it-IT" altLang="it-IT"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sz="1800" b="1" i="0" u="none" strike="noStrike" cap="none" normalizeH="0" baseline="0" dirty="0" err="1">
                <a:ln>
                  <a:noFill/>
                </a:ln>
                <a:solidFill>
                  <a:schemeClr val="tx1"/>
                </a:solidFill>
                <a:effectLst/>
                <a:latin typeface="Arial" panose="020B0604020202020204" pitchFamily="34" charset="0"/>
              </a:rPr>
              <a:t>Problem</a:t>
            </a:r>
            <a:r>
              <a:rPr kumimoji="0" lang="it-IT" altLang="it-IT" sz="1800" b="1" i="0" u="none" strike="noStrike" cap="none" normalizeH="0" baseline="0" dirty="0">
                <a:ln>
                  <a:noFill/>
                </a:ln>
                <a:solidFill>
                  <a:schemeClr val="tx1"/>
                </a:solidFill>
                <a:effectLst/>
                <a:latin typeface="Arial" panose="020B0604020202020204" pitchFamily="34" charset="0"/>
              </a:rPr>
              <a:t> </a:t>
            </a:r>
            <a:r>
              <a:rPr kumimoji="0" lang="it-IT" altLang="it-IT" sz="1800" b="1" i="0" u="none" strike="noStrike" cap="none" normalizeH="0" baseline="0" dirty="0" err="1">
                <a:ln>
                  <a:noFill/>
                </a:ln>
                <a:solidFill>
                  <a:schemeClr val="tx1"/>
                </a:solidFill>
                <a:effectLst/>
                <a:latin typeface="Arial" panose="020B0604020202020204" pitchFamily="34" charset="0"/>
              </a:rPr>
              <a:t>Solved</a:t>
            </a:r>
            <a:r>
              <a:rPr kumimoji="0" lang="it-IT" altLang="it-IT" sz="1800" b="1" i="0" u="none" strike="noStrike" cap="none" normalizeH="0" baseline="0" dirty="0">
                <a:ln>
                  <a:noFill/>
                </a:ln>
                <a:solidFill>
                  <a:schemeClr val="tx1"/>
                </a:solidFill>
                <a:effectLst/>
                <a:latin typeface="Arial" panose="020B0604020202020204" pitchFamily="34" charset="0"/>
              </a:rPr>
              <a:t>:</a:t>
            </a:r>
            <a:r>
              <a:rPr kumimoji="0" lang="it-IT" altLang="it-IT" sz="1800" b="0" i="0" u="none" strike="noStrike" cap="none" normalizeH="0" baseline="0" dirty="0">
                <a:ln>
                  <a:noFill/>
                </a:ln>
                <a:solidFill>
                  <a:schemeClr val="tx1"/>
                </a:solidFill>
                <a:effectLst/>
                <a:latin typeface="Arial" panose="020B0604020202020204" pitchFamily="34" charset="0"/>
              </a:rPr>
              <a:t> Secure AI </a:t>
            </a:r>
            <a:r>
              <a:rPr kumimoji="0" lang="it-IT" altLang="it-IT" sz="1800" b="0" i="0" u="none" strike="noStrike" cap="none" normalizeH="0" baseline="0" dirty="0" err="1">
                <a:ln>
                  <a:noFill/>
                </a:ln>
                <a:solidFill>
                  <a:schemeClr val="tx1"/>
                </a:solidFill>
                <a:effectLst/>
                <a:latin typeface="Arial" panose="020B0604020202020204" pitchFamily="34" charset="0"/>
              </a:rPr>
              <a:t>assistance</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without</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compromising</a:t>
            </a:r>
            <a:r>
              <a:rPr kumimoji="0" lang="it-IT" altLang="it-IT" sz="1800" b="0" i="0" u="none" strike="noStrike" cap="none" normalizeH="0" baseline="0" dirty="0">
                <a:ln>
                  <a:noFill/>
                </a:ln>
                <a:solidFill>
                  <a:schemeClr val="tx1"/>
                </a:solidFill>
                <a:effectLst/>
                <a:latin typeface="Arial" panose="020B0604020202020204" pitchFamily="34" charset="0"/>
              </a:rPr>
              <a:t> privacy or </a:t>
            </a:r>
            <a:r>
              <a:rPr kumimoji="0" lang="it-IT" altLang="it-IT" sz="1800" b="0" i="0" u="none" strike="noStrike" cap="none" normalizeH="0" baseline="0" dirty="0" err="1">
                <a:ln>
                  <a:noFill/>
                </a:ln>
                <a:solidFill>
                  <a:schemeClr val="tx1"/>
                </a:solidFill>
                <a:effectLst/>
                <a:latin typeface="Arial" panose="020B0604020202020204" pitchFamily="34" charset="0"/>
              </a:rPr>
              <a:t>losing</a:t>
            </a:r>
            <a:r>
              <a:rPr kumimoji="0" lang="it-IT" altLang="it-IT" sz="1800" b="0" i="0" u="none" strike="noStrike" cap="none" normalizeH="0" baseline="0" dirty="0">
                <a:ln>
                  <a:noFill/>
                </a:ln>
                <a:solidFill>
                  <a:schemeClr val="tx1"/>
                </a:solidFill>
                <a:effectLst/>
                <a:latin typeface="Arial" panose="020B0604020202020204" pitchFamily="34" charset="0"/>
              </a:rPr>
              <a:t> control over API costs </a:t>
            </a:r>
          </a:p>
        </p:txBody>
      </p:sp>
    </p:spTree>
    <p:extLst>
      <p:ext uri="{BB962C8B-B14F-4D97-AF65-F5344CB8AC3E}">
        <p14:creationId xmlns:p14="http://schemas.microsoft.com/office/powerpoint/2010/main" val="3913219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54EDA75-0988-2AC2-87F8-8DEC83A7B9CA}"/>
              </a:ext>
            </a:extLst>
          </p:cNvPr>
          <p:cNvSpPr>
            <a:spLocks noGrp="1"/>
          </p:cNvSpPr>
          <p:nvPr>
            <p:ph type="title"/>
          </p:nvPr>
        </p:nvSpPr>
        <p:spPr>
          <a:xfrm>
            <a:off x="7817933" y="2746843"/>
            <a:ext cx="3795844" cy="1274666"/>
          </a:xfrm>
        </p:spPr>
        <p:txBody>
          <a:bodyPr rtlCol="0"/>
          <a:lstStyle>
            <a:defPPr>
              <a:defRPr lang="it-IT"/>
            </a:defPPr>
          </a:lstStyle>
          <a:p>
            <a:r>
              <a:rPr lang="it-IT" sz="3200" dirty="0" err="1"/>
              <a:t>ArchitectureDiagram</a:t>
            </a:r>
            <a:endParaRPr lang="it-IT" sz="3200" dirty="0"/>
          </a:p>
        </p:txBody>
      </p:sp>
      <p:pic>
        <p:nvPicPr>
          <p:cNvPr id="3" name="Immagine 2">
            <a:extLst>
              <a:ext uri="{FF2B5EF4-FFF2-40B4-BE49-F238E27FC236}">
                <a16:creationId xmlns:a16="http://schemas.microsoft.com/office/drawing/2014/main" id="{0BB88B37-F78A-E26A-6C89-9C8C0C652C53}"/>
              </a:ext>
            </a:extLst>
          </p:cNvPr>
          <p:cNvPicPr>
            <a:picLocks noChangeAspect="1"/>
          </p:cNvPicPr>
          <p:nvPr/>
        </p:nvPicPr>
        <p:blipFill>
          <a:blip r:embed="rId3"/>
          <a:stretch>
            <a:fillRect/>
          </a:stretch>
        </p:blipFill>
        <p:spPr>
          <a:xfrm>
            <a:off x="464056" y="201706"/>
            <a:ext cx="7313091" cy="6155111"/>
          </a:xfrm>
          <a:prstGeom prst="rect">
            <a:avLst/>
          </a:prstGeom>
        </p:spPr>
      </p:pic>
    </p:spTree>
    <p:extLst>
      <p:ext uri="{BB962C8B-B14F-4D97-AF65-F5344CB8AC3E}">
        <p14:creationId xmlns:p14="http://schemas.microsoft.com/office/powerpoint/2010/main" val="2906491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D5E8954-9BCB-7FD9-A210-38DC54382D45}"/>
              </a:ext>
            </a:extLst>
          </p:cNvPr>
          <p:cNvSpPr>
            <a:spLocks noGrp="1"/>
          </p:cNvSpPr>
          <p:nvPr>
            <p:ph type="title"/>
          </p:nvPr>
        </p:nvSpPr>
        <p:spPr>
          <a:xfrm>
            <a:off x="3460565" y="1057274"/>
            <a:ext cx="7965461" cy="994164"/>
          </a:xfrm>
        </p:spPr>
        <p:txBody>
          <a:bodyPr rtlCol="0"/>
          <a:lstStyle>
            <a:defPPr>
              <a:defRPr lang="it-IT"/>
            </a:defPPr>
          </a:lstStyle>
          <a:p>
            <a:r>
              <a:rPr lang="en-US" dirty="0"/>
              <a:t>Tech Stack</a:t>
            </a:r>
            <a:endParaRPr lang="it-IT" dirty="0"/>
          </a:p>
        </p:txBody>
      </p:sp>
      <p:sp>
        <p:nvSpPr>
          <p:cNvPr id="23" name="Segnaposto numero diapositiva 22">
            <a:extLst>
              <a:ext uri="{FF2B5EF4-FFF2-40B4-BE49-F238E27FC236}">
                <a16:creationId xmlns:a16="http://schemas.microsoft.com/office/drawing/2014/main" id="{94FF72B7-0438-3641-5939-75128934B0DF}"/>
              </a:ext>
            </a:extLst>
          </p:cNvPr>
          <p:cNvSpPr>
            <a:spLocks noGrp="1"/>
          </p:cNvSpPr>
          <p:nvPr>
            <p:ph type="sldNum" sz="quarter" idx="10"/>
          </p:nvPr>
        </p:nvSpPr>
        <p:spPr>
          <a:xfrm>
            <a:off x="10358437" y="457199"/>
            <a:ext cx="1067589" cy="471489"/>
          </a:xfrm>
        </p:spPr>
        <p:txBody>
          <a:bodyPr rtlCol="0"/>
          <a:lstStyle>
            <a:defPPr>
              <a:defRPr lang="it-IT"/>
            </a:defPPr>
          </a:lstStyle>
          <a:p>
            <a:pPr rtl="0"/>
            <a:fld id="{48F63A3B-78C7-47BE-AE5E-E10140E04643}" type="slidenum">
              <a:rPr lang="it-IT" smtClean="0"/>
              <a:pPr rtl="0"/>
              <a:t>4</a:t>
            </a:fld>
            <a:endParaRPr lang="it-IT" dirty="0"/>
          </a:p>
        </p:txBody>
      </p:sp>
      <p:sp>
        <p:nvSpPr>
          <p:cNvPr id="4" name="Rectangle 1">
            <a:extLst>
              <a:ext uri="{FF2B5EF4-FFF2-40B4-BE49-F238E27FC236}">
                <a16:creationId xmlns:a16="http://schemas.microsoft.com/office/drawing/2014/main" id="{DA03DA77-E26C-D722-F90A-E23587D90165}"/>
              </a:ext>
            </a:extLst>
          </p:cNvPr>
          <p:cNvSpPr>
            <a:spLocks noGrp="1" noChangeArrowheads="1"/>
          </p:cNvSpPr>
          <p:nvPr>
            <p:ph sz="half" idx="2"/>
          </p:nvPr>
        </p:nvSpPr>
        <p:spPr bwMode="auto">
          <a:xfrm>
            <a:off x="3460750" y="2253833"/>
            <a:ext cx="6792309"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sz="1800" b="1" i="0" u="none" strike="noStrike" cap="none" normalizeH="0" baseline="0" dirty="0" err="1">
                <a:ln>
                  <a:noFill/>
                </a:ln>
                <a:solidFill>
                  <a:schemeClr val="tx1"/>
                </a:solidFill>
                <a:effectLst/>
                <a:latin typeface="Arial" panose="020B0604020202020204" pitchFamily="34" charset="0"/>
              </a:rPr>
              <a:t>Frontend</a:t>
            </a:r>
            <a:r>
              <a:rPr kumimoji="0" lang="it-IT" altLang="it-IT" sz="1800" b="1" i="0" u="none" strike="noStrike" cap="none" normalizeH="0" baseline="0" dirty="0">
                <a:ln>
                  <a:noFill/>
                </a:ln>
                <a:solidFill>
                  <a:schemeClr val="tx1"/>
                </a:solidFill>
                <a:effectLst/>
                <a:latin typeface="Arial" panose="020B0604020202020204" pitchFamily="34" charset="0"/>
              </a:rPr>
              <a:t> Technologies:</a:t>
            </a:r>
            <a:r>
              <a:rPr kumimoji="0" lang="it-IT" altLang="it-IT" sz="1800" b="0" i="0" u="none" strike="noStrike" cap="none" normalizeH="0" baseline="0" dirty="0">
                <a:ln>
                  <a:noFill/>
                </a:ln>
                <a:solidFill>
                  <a:schemeClr val="tx1"/>
                </a:solidFill>
                <a:effectLst/>
                <a:latin typeface="Arial" panose="020B0604020202020204" pitchFamily="34" charset="0"/>
              </a:rPr>
              <a:t> </a:t>
            </a:r>
          </a:p>
          <a:p>
            <a:pPr marL="338328" lvl="1" indent="0" eaLnBrk="0" fontAlgn="base" hangingPunct="0">
              <a:spcBef>
                <a:spcPct val="0"/>
              </a:spcBef>
              <a:spcAft>
                <a:spcPct val="0"/>
              </a:spcAft>
              <a:buFontTx/>
              <a:buChar char="•"/>
            </a:pPr>
            <a:r>
              <a:rPr kumimoji="0" lang="it-IT" altLang="it-IT" b="0" i="0" u="none" strike="noStrike" cap="none" normalizeH="0" baseline="0" dirty="0">
                <a:ln>
                  <a:noFill/>
                </a:ln>
                <a:solidFill>
                  <a:schemeClr val="tx1"/>
                </a:solidFill>
                <a:effectLst/>
                <a:latin typeface="Arial" panose="020B0604020202020204" pitchFamily="34" charset="0"/>
              </a:rPr>
              <a:t>React 18 (</a:t>
            </a:r>
            <a:r>
              <a:rPr kumimoji="0" lang="it-IT" altLang="it-IT" b="0" i="0" u="none" strike="noStrike" cap="none" normalizeH="0" baseline="0" dirty="0" err="1">
                <a:ln>
                  <a:noFill/>
                </a:ln>
                <a:solidFill>
                  <a:schemeClr val="tx1"/>
                </a:solidFill>
                <a:effectLst/>
                <a:latin typeface="Arial" panose="020B0604020202020204" pitchFamily="34" charset="0"/>
              </a:rPr>
              <a:t>modern</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0" i="0" u="none" strike="noStrike" cap="none" normalizeH="0" baseline="0" dirty="0" err="1">
                <a:ln>
                  <a:noFill/>
                </a:ln>
                <a:solidFill>
                  <a:schemeClr val="tx1"/>
                </a:solidFill>
                <a:effectLst/>
                <a:latin typeface="Arial" panose="020B0604020202020204" pitchFamily="34" charset="0"/>
              </a:rPr>
              <a:t>functional</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0" i="0" u="none" strike="noStrike" cap="none" normalizeH="0" baseline="0" dirty="0" err="1">
                <a:ln>
                  <a:noFill/>
                </a:ln>
                <a:solidFill>
                  <a:schemeClr val="tx1"/>
                </a:solidFill>
                <a:effectLst/>
                <a:latin typeface="Arial" panose="020B0604020202020204" pitchFamily="34" charset="0"/>
              </a:rPr>
              <a:t>components</a:t>
            </a:r>
            <a:r>
              <a:rPr kumimoji="0" lang="it-IT" altLang="it-IT" b="0" i="0" u="none" strike="noStrike" cap="none" normalizeH="0" baseline="0" dirty="0">
                <a:ln>
                  <a:noFill/>
                </a:ln>
                <a:solidFill>
                  <a:schemeClr val="tx1"/>
                </a:solidFill>
                <a:effectLst/>
                <a:latin typeface="Arial" panose="020B0604020202020204" pitchFamily="34" charset="0"/>
              </a:rPr>
              <a:t> with hooks) </a:t>
            </a:r>
          </a:p>
          <a:p>
            <a:pPr marL="338328" lvl="1" indent="0" eaLnBrk="0" fontAlgn="base" hangingPunct="0">
              <a:spcBef>
                <a:spcPct val="0"/>
              </a:spcBef>
              <a:spcAft>
                <a:spcPct val="0"/>
              </a:spcAft>
              <a:buFontTx/>
              <a:buChar char="•"/>
            </a:pPr>
            <a:r>
              <a:rPr kumimoji="0" lang="it-IT" altLang="it-IT" b="0" i="0" u="none" strike="noStrike" cap="none" normalizeH="0" baseline="0" dirty="0">
                <a:ln>
                  <a:noFill/>
                </a:ln>
                <a:solidFill>
                  <a:schemeClr val="tx1"/>
                </a:solidFill>
                <a:effectLst/>
                <a:latin typeface="Arial" panose="020B0604020202020204" pitchFamily="34" charset="0"/>
              </a:rPr>
              <a:t>Vite (fast </a:t>
            </a:r>
            <a:r>
              <a:rPr kumimoji="0" lang="it-IT" altLang="it-IT" b="0" i="0" u="none" strike="noStrike" cap="none" normalizeH="0" baseline="0" dirty="0" err="1">
                <a:ln>
                  <a:noFill/>
                </a:ln>
                <a:solidFill>
                  <a:schemeClr val="tx1"/>
                </a:solidFill>
                <a:effectLst/>
                <a:latin typeface="Arial" panose="020B0604020202020204" pitchFamily="34" charset="0"/>
              </a:rPr>
              <a:t>development</a:t>
            </a:r>
            <a:r>
              <a:rPr kumimoji="0" lang="it-IT" altLang="it-IT" b="0" i="0" u="none" strike="noStrike" cap="none" normalizeH="0" baseline="0" dirty="0">
                <a:ln>
                  <a:noFill/>
                </a:ln>
                <a:solidFill>
                  <a:schemeClr val="tx1"/>
                </a:solidFill>
                <a:effectLst/>
                <a:latin typeface="Arial" panose="020B0604020202020204" pitchFamily="34" charset="0"/>
              </a:rPr>
              <a:t> server, </a:t>
            </a:r>
            <a:r>
              <a:rPr kumimoji="0" lang="it-IT" altLang="it-IT" b="0" i="0" u="none" strike="noStrike" cap="none" normalizeH="0" baseline="0" dirty="0" err="1">
                <a:ln>
                  <a:noFill/>
                </a:ln>
                <a:solidFill>
                  <a:schemeClr val="tx1"/>
                </a:solidFill>
                <a:effectLst/>
                <a:latin typeface="Arial" panose="020B0604020202020204" pitchFamily="34" charset="0"/>
              </a:rPr>
              <a:t>replaces</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0" i="0" u="none" strike="noStrike" cap="none" normalizeH="0" baseline="0" dirty="0" err="1">
                <a:ln>
                  <a:noFill/>
                </a:ln>
                <a:solidFill>
                  <a:schemeClr val="tx1"/>
                </a:solidFill>
                <a:effectLst/>
                <a:latin typeface="Arial" panose="020B0604020202020204" pitchFamily="34" charset="0"/>
              </a:rPr>
              <a:t>deprecated</a:t>
            </a:r>
            <a:r>
              <a:rPr kumimoji="0" lang="it-IT" altLang="it-IT" b="0" i="0" u="none" strike="noStrike" cap="none" normalizeH="0" baseline="0" dirty="0">
                <a:ln>
                  <a:noFill/>
                </a:ln>
                <a:solidFill>
                  <a:schemeClr val="tx1"/>
                </a:solidFill>
                <a:effectLst/>
                <a:latin typeface="Arial" panose="020B0604020202020204" pitchFamily="34" charset="0"/>
              </a:rPr>
              <a:t> CRA) </a:t>
            </a:r>
          </a:p>
          <a:p>
            <a:pPr marL="338328" lvl="1" indent="0" eaLnBrk="0" fontAlgn="base" hangingPunct="0">
              <a:spcBef>
                <a:spcPct val="0"/>
              </a:spcBef>
              <a:spcAft>
                <a:spcPct val="0"/>
              </a:spcAft>
              <a:buFontTx/>
              <a:buChar char="•"/>
            </a:pPr>
            <a:r>
              <a:rPr kumimoji="0" lang="it-IT" altLang="it-IT" b="0" i="0" u="none" strike="noStrike" cap="none" normalizeH="0" baseline="0" dirty="0" err="1">
                <a:ln>
                  <a:noFill/>
                </a:ln>
                <a:solidFill>
                  <a:schemeClr val="tx1"/>
                </a:solidFill>
                <a:effectLst/>
                <a:latin typeface="Arial" panose="020B0604020202020204" pitchFamily="34" charset="0"/>
              </a:rPr>
              <a:t>Tailwind</a:t>
            </a:r>
            <a:r>
              <a:rPr kumimoji="0" lang="it-IT" altLang="it-IT" b="0" i="0" u="none" strike="noStrike" cap="none" normalizeH="0" baseline="0" dirty="0">
                <a:ln>
                  <a:noFill/>
                </a:ln>
                <a:solidFill>
                  <a:schemeClr val="tx1"/>
                </a:solidFill>
                <a:effectLst/>
                <a:latin typeface="Arial" panose="020B0604020202020204" pitchFamily="34" charset="0"/>
              </a:rPr>
              <a:t> CSS (utility-first responsive design) </a:t>
            </a:r>
          </a:p>
          <a:p>
            <a:pPr marL="338328" lvl="1" indent="0" eaLnBrk="0" fontAlgn="base" hangingPunct="0">
              <a:spcBef>
                <a:spcPct val="0"/>
              </a:spcBef>
              <a:spcAft>
                <a:spcPct val="0"/>
              </a:spcAft>
              <a:buFontTx/>
              <a:buChar char="•"/>
            </a:pPr>
            <a:endParaRPr kumimoji="0" lang="it-IT" altLang="it-IT"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sz="1800" b="1" i="0" u="none" strike="noStrike" cap="none" normalizeH="0" baseline="0" dirty="0" err="1">
                <a:ln>
                  <a:noFill/>
                </a:ln>
                <a:solidFill>
                  <a:schemeClr val="tx1"/>
                </a:solidFill>
                <a:effectLst/>
                <a:latin typeface="Arial" panose="020B0604020202020204" pitchFamily="34" charset="0"/>
              </a:rPr>
              <a:t>Backend</a:t>
            </a:r>
            <a:r>
              <a:rPr kumimoji="0" lang="it-IT" altLang="it-IT" sz="1800" b="1" i="0" u="none" strike="noStrike" cap="none" normalizeH="0" baseline="0" dirty="0">
                <a:ln>
                  <a:noFill/>
                </a:ln>
                <a:solidFill>
                  <a:schemeClr val="tx1"/>
                </a:solidFill>
                <a:effectLst/>
                <a:latin typeface="Arial" panose="020B0604020202020204" pitchFamily="34" charset="0"/>
              </a:rPr>
              <a:t> Technologies:</a:t>
            </a:r>
            <a:r>
              <a:rPr kumimoji="0" lang="it-IT" altLang="it-IT" sz="1800" b="0" i="0" u="none" strike="noStrike" cap="none" normalizeH="0" baseline="0" dirty="0">
                <a:ln>
                  <a:noFill/>
                </a:ln>
                <a:solidFill>
                  <a:schemeClr val="tx1"/>
                </a:solidFill>
                <a:effectLst/>
                <a:latin typeface="Arial" panose="020B0604020202020204" pitchFamily="34" charset="0"/>
              </a:rPr>
              <a:t> </a:t>
            </a:r>
          </a:p>
          <a:p>
            <a:pPr marL="338328" lvl="1" indent="0" eaLnBrk="0" fontAlgn="base" hangingPunct="0">
              <a:spcBef>
                <a:spcPct val="0"/>
              </a:spcBef>
              <a:spcAft>
                <a:spcPct val="0"/>
              </a:spcAft>
              <a:buFontTx/>
              <a:buChar char="•"/>
            </a:pPr>
            <a:r>
              <a:rPr kumimoji="0" lang="it-IT" altLang="it-IT" b="0" i="0" u="none" strike="noStrike" cap="none" normalizeH="0" baseline="0" dirty="0">
                <a:ln>
                  <a:noFill/>
                </a:ln>
                <a:solidFill>
                  <a:schemeClr val="tx1"/>
                </a:solidFill>
                <a:effectLst/>
                <a:latin typeface="Arial" panose="020B0604020202020204" pitchFamily="34" charset="0"/>
              </a:rPr>
              <a:t>Node.js + Express.js (API server) </a:t>
            </a:r>
          </a:p>
          <a:p>
            <a:pPr marL="338328" lvl="1" indent="0" eaLnBrk="0" fontAlgn="base" hangingPunct="0">
              <a:spcBef>
                <a:spcPct val="0"/>
              </a:spcBef>
              <a:spcAft>
                <a:spcPct val="0"/>
              </a:spcAft>
              <a:buFontTx/>
              <a:buChar char="•"/>
            </a:pPr>
            <a:r>
              <a:rPr kumimoji="0" lang="it-IT" altLang="it-IT" b="0" i="0" u="none" strike="noStrike" cap="none" normalizeH="0" baseline="0" dirty="0">
                <a:ln>
                  <a:noFill/>
                </a:ln>
                <a:solidFill>
                  <a:schemeClr val="tx1"/>
                </a:solidFill>
                <a:effectLst/>
                <a:latin typeface="Arial" panose="020B0604020202020204" pitchFamily="34" charset="0"/>
              </a:rPr>
              <a:t>OpenAI SDK (official </a:t>
            </a:r>
            <a:r>
              <a:rPr kumimoji="0" lang="it-IT" altLang="it-IT" b="0" i="0" u="none" strike="noStrike" cap="none" normalizeH="0" baseline="0" dirty="0" err="1">
                <a:ln>
                  <a:noFill/>
                </a:ln>
                <a:solidFill>
                  <a:schemeClr val="tx1"/>
                </a:solidFill>
                <a:effectLst/>
                <a:latin typeface="Arial" panose="020B0604020202020204" pitchFamily="34" charset="0"/>
              </a:rPr>
              <a:t>integration</a:t>
            </a:r>
            <a:r>
              <a:rPr kumimoji="0" lang="it-IT" altLang="it-IT" b="0" i="0" u="none" strike="noStrike" cap="none" normalizeH="0" baseline="0" dirty="0">
                <a:ln>
                  <a:noFill/>
                </a:ln>
                <a:solidFill>
                  <a:schemeClr val="tx1"/>
                </a:solidFill>
                <a:effectLst/>
                <a:latin typeface="Arial" panose="020B0604020202020204" pitchFamily="34" charset="0"/>
              </a:rPr>
              <a:t>) </a:t>
            </a:r>
          </a:p>
          <a:p>
            <a:pPr marL="338328" lvl="1" indent="0" eaLnBrk="0" fontAlgn="base" hangingPunct="0">
              <a:spcBef>
                <a:spcPct val="0"/>
              </a:spcBef>
              <a:spcAft>
                <a:spcPct val="0"/>
              </a:spcAft>
              <a:buFontTx/>
              <a:buChar char="•"/>
            </a:pPr>
            <a:r>
              <a:rPr kumimoji="0" lang="it-IT" altLang="it-IT" b="0" i="0" u="none" strike="noStrike" cap="none" normalizeH="0" baseline="0" dirty="0">
                <a:ln>
                  <a:noFill/>
                </a:ln>
                <a:solidFill>
                  <a:schemeClr val="tx1"/>
                </a:solidFill>
                <a:effectLst/>
                <a:latin typeface="Arial" panose="020B0604020202020204" pitchFamily="34" charset="0"/>
              </a:rPr>
              <a:t>Middleware: CORS, rate </a:t>
            </a:r>
            <a:r>
              <a:rPr kumimoji="0" lang="it-IT" altLang="it-IT" b="0" i="0" u="none" strike="noStrike" cap="none" normalizeH="0" baseline="0" dirty="0" err="1">
                <a:ln>
                  <a:noFill/>
                </a:ln>
                <a:solidFill>
                  <a:schemeClr val="tx1"/>
                </a:solidFill>
                <a:effectLst/>
                <a:latin typeface="Arial" panose="020B0604020202020204" pitchFamily="34" charset="0"/>
              </a:rPr>
              <a:t>limiting</a:t>
            </a:r>
            <a:r>
              <a:rPr kumimoji="0" lang="it-IT" altLang="it-IT" b="0" i="0" u="none" strike="noStrike" cap="none" normalizeH="0" baseline="0" dirty="0">
                <a:ln>
                  <a:noFill/>
                </a:ln>
                <a:solidFill>
                  <a:schemeClr val="tx1"/>
                </a:solidFill>
                <a:effectLst/>
                <a:latin typeface="Arial" panose="020B0604020202020204" pitchFamily="34" charset="0"/>
              </a:rPr>
              <a:t>, input </a:t>
            </a:r>
            <a:r>
              <a:rPr kumimoji="0" lang="it-IT" altLang="it-IT" b="0" i="0" u="none" strike="noStrike" cap="none" normalizeH="0" baseline="0" dirty="0" err="1">
                <a:ln>
                  <a:noFill/>
                </a:ln>
                <a:solidFill>
                  <a:schemeClr val="tx1"/>
                </a:solidFill>
                <a:effectLst/>
                <a:latin typeface="Arial" panose="020B0604020202020204" pitchFamily="34" charset="0"/>
              </a:rPr>
              <a:t>validation</a:t>
            </a:r>
            <a:r>
              <a:rPr kumimoji="0" lang="it-IT" altLang="it-IT" b="0" i="0" u="none" strike="noStrike" cap="none" normalizeH="0" baseline="0" dirty="0">
                <a:ln>
                  <a:noFill/>
                </a:ln>
                <a:solidFill>
                  <a:schemeClr val="tx1"/>
                </a:solidFill>
                <a:effectLst/>
                <a:latin typeface="Arial" panose="020B0604020202020204" pitchFamily="34" charset="0"/>
              </a:rPr>
              <a:t> </a:t>
            </a:r>
          </a:p>
          <a:p>
            <a:pPr marL="338328" lvl="1" indent="0" eaLnBrk="0" fontAlgn="base" hangingPunct="0">
              <a:spcBef>
                <a:spcPct val="0"/>
              </a:spcBef>
              <a:spcAft>
                <a:spcPct val="0"/>
              </a:spcAft>
              <a:buFontTx/>
              <a:buChar char="•"/>
            </a:pPr>
            <a:endParaRPr kumimoji="0" lang="it-IT" altLang="it-IT"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sz="1800" b="1" i="0" u="none" strike="noStrike" cap="none" normalizeH="0" baseline="0" dirty="0">
                <a:ln>
                  <a:noFill/>
                </a:ln>
                <a:solidFill>
                  <a:schemeClr val="tx1"/>
                </a:solidFill>
                <a:effectLst/>
                <a:latin typeface="Arial" panose="020B0604020202020204" pitchFamily="34" charset="0"/>
              </a:rPr>
              <a:t>Integration:</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RESTful</a:t>
            </a:r>
            <a:r>
              <a:rPr kumimoji="0" lang="it-IT" altLang="it-IT" sz="1800" b="0" i="0" u="none" strike="noStrike" cap="none" normalizeH="0" baseline="0" dirty="0">
                <a:ln>
                  <a:noFill/>
                </a:ln>
                <a:solidFill>
                  <a:schemeClr val="tx1"/>
                </a:solidFill>
                <a:effectLst/>
                <a:latin typeface="Arial" panose="020B0604020202020204" pitchFamily="34" charset="0"/>
              </a:rPr>
              <a:t> API </a:t>
            </a:r>
            <a:r>
              <a:rPr kumimoji="0" lang="it-IT" altLang="it-IT" sz="1800" b="0" i="0" u="none" strike="noStrike" cap="none" normalizeH="0" baseline="0" dirty="0" err="1">
                <a:ln>
                  <a:noFill/>
                </a:ln>
                <a:solidFill>
                  <a:schemeClr val="tx1"/>
                </a:solidFill>
                <a:effectLst/>
                <a:latin typeface="Arial" panose="020B0604020202020204" pitchFamily="34" charset="0"/>
              </a:rPr>
              <a:t>communication</a:t>
            </a:r>
            <a:r>
              <a:rPr kumimoji="0" lang="it-IT" altLang="it-IT" sz="1800" b="0" i="0" u="none" strike="noStrike" cap="none" normalizeH="0" baseline="0" dirty="0">
                <a:ln>
                  <a:noFill/>
                </a:ln>
                <a:solidFill>
                  <a:schemeClr val="tx1"/>
                </a:solidFill>
                <a:effectLst/>
                <a:latin typeface="Arial" panose="020B0604020202020204" pitchFamily="34" charset="0"/>
              </a:rPr>
              <a:t>, secure proxy pattern </a:t>
            </a:r>
          </a:p>
        </p:txBody>
      </p:sp>
    </p:spTree>
    <p:extLst>
      <p:ext uri="{BB962C8B-B14F-4D97-AF65-F5344CB8AC3E}">
        <p14:creationId xmlns:p14="http://schemas.microsoft.com/office/powerpoint/2010/main" val="685681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53B219B-7E3A-7E84-6386-37313F0CFB09}"/>
              </a:ext>
            </a:extLst>
          </p:cNvPr>
          <p:cNvSpPr>
            <a:spLocks noGrp="1"/>
          </p:cNvSpPr>
          <p:nvPr>
            <p:ph type="title"/>
          </p:nvPr>
        </p:nvSpPr>
        <p:spPr>
          <a:xfrm>
            <a:off x="3993776" y="522278"/>
            <a:ext cx="4204447" cy="2495028"/>
          </a:xfrm>
        </p:spPr>
        <p:txBody>
          <a:bodyPr rtlCol="0"/>
          <a:lstStyle>
            <a:defPPr>
              <a:defRPr lang="it-IT"/>
            </a:defPPr>
          </a:lstStyle>
          <a:p>
            <a:r>
              <a:rPr lang="it-IT" dirty="0"/>
              <a:t>Mobile first </a:t>
            </a:r>
            <a:r>
              <a:rPr lang="it-IT" dirty="0" err="1"/>
              <a:t>approach</a:t>
            </a:r>
            <a:br>
              <a:rPr lang="it-IT" dirty="0"/>
            </a:br>
            <a:br>
              <a:rPr lang="it-IT" dirty="0"/>
            </a:br>
            <a:endParaRPr lang="it-IT" dirty="0"/>
          </a:p>
        </p:txBody>
      </p:sp>
      <p:sp>
        <p:nvSpPr>
          <p:cNvPr id="3" name="Segnaposto testo 2">
            <a:extLst>
              <a:ext uri="{FF2B5EF4-FFF2-40B4-BE49-F238E27FC236}">
                <a16:creationId xmlns:a16="http://schemas.microsoft.com/office/drawing/2014/main" id="{A2E339BF-E6D7-DD0E-AF02-6813852EE723}"/>
              </a:ext>
            </a:extLst>
          </p:cNvPr>
          <p:cNvSpPr>
            <a:spLocks noGrp="1"/>
          </p:cNvSpPr>
          <p:nvPr>
            <p:ph idx="1"/>
          </p:nvPr>
        </p:nvSpPr>
        <p:spPr>
          <a:xfrm>
            <a:off x="3644153" y="2158359"/>
            <a:ext cx="4522694" cy="4506900"/>
          </a:xfrm>
        </p:spPr>
        <p:txBody>
          <a:bodyPr rtlCol="0">
            <a:normAutofit/>
          </a:bodyPr>
          <a:lstStyle>
            <a:defPPr>
              <a:defRPr lang="it-IT"/>
            </a:defPPr>
          </a:lstStyle>
          <a:p>
            <a:pPr marL="338328" lvl="1" indent="0" eaLnBrk="0" fontAlgn="base" hangingPunct="0">
              <a:lnSpc>
                <a:spcPct val="110000"/>
              </a:lnSpc>
              <a:spcBef>
                <a:spcPct val="0"/>
              </a:spcBef>
              <a:spcAft>
                <a:spcPct val="0"/>
              </a:spcAft>
              <a:buNone/>
            </a:pPr>
            <a:r>
              <a:rPr lang="it-IT" sz="1800" b="1" dirty="0">
                <a:solidFill>
                  <a:schemeClr val="tx1"/>
                </a:solidFill>
                <a:latin typeface="Arial" panose="020B0604020202020204" pitchFamily="34" charset="0"/>
              </a:rPr>
              <a:t>Chat Interface: </a:t>
            </a:r>
            <a:r>
              <a:rPr lang="it-IT" sz="1800" dirty="0">
                <a:solidFill>
                  <a:schemeClr val="tx1"/>
                </a:solidFill>
                <a:latin typeface="Arial" panose="020B0604020202020204" pitchFamily="34" charset="0"/>
              </a:rPr>
              <a:t>Real-time messaging, </a:t>
            </a:r>
            <a:r>
              <a:rPr lang="it-IT" sz="1800" dirty="0" err="1">
                <a:solidFill>
                  <a:schemeClr val="tx1"/>
                </a:solidFill>
                <a:latin typeface="Arial" panose="020B0604020202020204" pitchFamily="34" charset="0"/>
              </a:rPr>
              <a:t>markdown</a:t>
            </a:r>
            <a:r>
              <a:rPr lang="it-IT" sz="1800" dirty="0">
                <a:solidFill>
                  <a:schemeClr val="tx1"/>
                </a:solidFill>
                <a:latin typeface="Arial" panose="020B0604020202020204" pitchFamily="34" charset="0"/>
              </a:rPr>
              <a:t> support with fast </a:t>
            </a:r>
            <a:r>
              <a:rPr lang="it-IT" sz="1800" dirty="0" err="1">
                <a:solidFill>
                  <a:schemeClr val="tx1"/>
                </a:solidFill>
                <a:latin typeface="Arial" panose="020B0604020202020204" pitchFamily="34" charset="0"/>
              </a:rPr>
              <a:t>response</a:t>
            </a:r>
            <a:r>
              <a:rPr lang="it-IT" sz="1800" dirty="0">
                <a:solidFill>
                  <a:schemeClr val="tx1"/>
                </a:solidFill>
                <a:latin typeface="Arial" panose="020B0604020202020204" pitchFamily="34" charset="0"/>
              </a:rPr>
              <a:t>.</a:t>
            </a:r>
          </a:p>
          <a:p>
            <a:pPr marL="338328" lvl="1" indent="0" eaLnBrk="0" fontAlgn="base" hangingPunct="0">
              <a:lnSpc>
                <a:spcPct val="110000"/>
              </a:lnSpc>
              <a:spcBef>
                <a:spcPct val="0"/>
              </a:spcBef>
              <a:spcAft>
                <a:spcPct val="0"/>
              </a:spcAft>
              <a:buNone/>
            </a:pPr>
            <a:endParaRPr lang="it-IT" sz="1800" dirty="0">
              <a:solidFill>
                <a:schemeClr val="tx1"/>
              </a:solidFill>
              <a:latin typeface="Arial" panose="020B0604020202020204" pitchFamily="34" charset="0"/>
            </a:endParaRPr>
          </a:p>
          <a:p>
            <a:pPr marL="338328" lvl="1" indent="0" eaLnBrk="0" fontAlgn="base" hangingPunct="0">
              <a:lnSpc>
                <a:spcPct val="110000"/>
              </a:lnSpc>
              <a:spcBef>
                <a:spcPct val="0"/>
              </a:spcBef>
              <a:spcAft>
                <a:spcPct val="0"/>
              </a:spcAft>
              <a:buNone/>
            </a:pPr>
            <a:r>
              <a:rPr lang="it-IT" sz="1800" b="1" dirty="0">
                <a:solidFill>
                  <a:schemeClr val="tx1"/>
                </a:solidFill>
                <a:latin typeface="Arial" panose="020B0604020202020204" pitchFamily="34" charset="0"/>
              </a:rPr>
              <a:t>Settings Panel: </a:t>
            </a:r>
            <a:r>
              <a:rPr lang="it-IT" sz="1800" dirty="0">
                <a:solidFill>
                  <a:schemeClr val="tx1"/>
                </a:solidFill>
                <a:latin typeface="Arial" panose="020B0604020202020204" pitchFamily="34" charset="0"/>
              </a:rPr>
              <a:t>API key input, model </a:t>
            </a:r>
            <a:r>
              <a:rPr lang="it-IT" sz="1800" dirty="0" err="1">
                <a:solidFill>
                  <a:schemeClr val="tx1"/>
                </a:solidFill>
                <a:latin typeface="Arial" panose="020B0604020202020204" pitchFamily="34" charset="0"/>
              </a:rPr>
              <a:t>selection</a:t>
            </a:r>
            <a:r>
              <a:rPr lang="it-IT" sz="1800" dirty="0">
                <a:solidFill>
                  <a:schemeClr val="tx1"/>
                </a:solidFill>
                <a:latin typeface="Arial" panose="020B0604020202020204" pitchFamily="34" charset="0"/>
              </a:rPr>
              <a:t>, demo </a:t>
            </a:r>
            <a:r>
              <a:rPr lang="it-IT" sz="1800" dirty="0" err="1">
                <a:solidFill>
                  <a:schemeClr val="tx1"/>
                </a:solidFill>
                <a:latin typeface="Arial" panose="020B0604020202020204" pitchFamily="34" charset="0"/>
              </a:rPr>
              <a:t>toggle</a:t>
            </a:r>
            <a:r>
              <a:rPr lang="it-IT" sz="1800" dirty="0">
                <a:solidFill>
                  <a:schemeClr val="tx1"/>
                </a:solidFill>
                <a:latin typeface="Arial" panose="020B0604020202020204" pitchFamily="34" charset="0"/>
              </a:rPr>
              <a:t>.</a:t>
            </a:r>
          </a:p>
          <a:p>
            <a:pPr marL="338328" lvl="1" indent="0" eaLnBrk="0" fontAlgn="base" hangingPunct="0">
              <a:lnSpc>
                <a:spcPct val="110000"/>
              </a:lnSpc>
              <a:spcBef>
                <a:spcPct val="0"/>
              </a:spcBef>
              <a:spcAft>
                <a:spcPct val="0"/>
              </a:spcAft>
              <a:buNone/>
            </a:pPr>
            <a:endParaRPr lang="it-IT" sz="1800" dirty="0">
              <a:solidFill>
                <a:schemeClr val="tx1"/>
              </a:solidFill>
              <a:latin typeface="Arial" panose="020B0604020202020204" pitchFamily="34" charset="0"/>
            </a:endParaRPr>
          </a:p>
          <a:p>
            <a:pPr marL="338328" lvl="1" indent="0" eaLnBrk="0" fontAlgn="base" hangingPunct="0">
              <a:lnSpc>
                <a:spcPct val="110000"/>
              </a:lnSpc>
              <a:spcBef>
                <a:spcPct val="0"/>
              </a:spcBef>
              <a:spcAft>
                <a:spcPct val="0"/>
              </a:spcAft>
              <a:buNone/>
            </a:pPr>
            <a:r>
              <a:rPr lang="it-IT" sz="1800" b="1" dirty="0">
                <a:solidFill>
                  <a:schemeClr val="tx1"/>
                </a:solidFill>
                <a:latin typeface="Arial" panose="020B0604020202020204" pitchFamily="34" charset="0"/>
              </a:rPr>
              <a:t>Mobile </a:t>
            </a:r>
            <a:r>
              <a:rPr lang="it-IT" sz="1800" b="1" dirty="0" err="1">
                <a:solidFill>
                  <a:schemeClr val="tx1"/>
                </a:solidFill>
                <a:latin typeface="Arial" panose="020B0604020202020204" pitchFamily="34" charset="0"/>
              </a:rPr>
              <a:t>View</a:t>
            </a:r>
            <a:r>
              <a:rPr lang="it-IT" sz="1800" b="1" dirty="0">
                <a:solidFill>
                  <a:schemeClr val="tx1"/>
                </a:solidFill>
                <a:latin typeface="Arial" panose="020B0604020202020204" pitchFamily="34" charset="0"/>
              </a:rPr>
              <a:t>: </a:t>
            </a:r>
            <a:r>
              <a:rPr lang="it-IT" sz="1800" dirty="0" err="1">
                <a:solidFill>
                  <a:schemeClr val="tx1"/>
                </a:solidFill>
                <a:latin typeface="Arial" panose="020B0604020202020204" pitchFamily="34" charset="0"/>
              </a:rPr>
              <a:t>Stacked</a:t>
            </a:r>
            <a:r>
              <a:rPr lang="it-IT" sz="1800" dirty="0">
                <a:solidFill>
                  <a:schemeClr val="tx1"/>
                </a:solidFill>
                <a:latin typeface="Arial" panose="020B0604020202020204" pitchFamily="34" charset="0"/>
              </a:rPr>
              <a:t> layout, touch-friendly controls.</a:t>
            </a:r>
          </a:p>
          <a:p>
            <a:pPr marL="338328" lvl="1" indent="0" eaLnBrk="0" fontAlgn="base" hangingPunct="0">
              <a:lnSpc>
                <a:spcPct val="110000"/>
              </a:lnSpc>
              <a:spcBef>
                <a:spcPct val="0"/>
              </a:spcBef>
              <a:spcAft>
                <a:spcPct val="0"/>
              </a:spcAft>
              <a:buNone/>
            </a:pPr>
            <a:endParaRPr lang="it-IT" sz="1800" dirty="0">
              <a:solidFill>
                <a:schemeClr val="tx1"/>
              </a:solidFill>
              <a:latin typeface="Arial" panose="020B0604020202020204" pitchFamily="34" charset="0"/>
            </a:endParaRPr>
          </a:p>
          <a:p>
            <a:pPr marL="338328" lvl="1" indent="0" eaLnBrk="0" fontAlgn="base" hangingPunct="0">
              <a:lnSpc>
                <a:spcPct val="110000"/>
              </a:lnSpc>
              <a:spcBef>
                <a:spcPct val="0"/>
              </a:spcBef>
              <a:spcAft>
                <a:spcPct val="0"/>
              </a:spcAft>
              <a:buNone/>
            </a:pPr>
            <a:r>
              <a:rPr lang="it-IT" sz="1800" b="1" dirty="0">
                <a:solidFill>
                  <a:schemeClr val="tx1"/>
                </a:solidFill>
                <a:latin typeface="Arial" panose="020B0604020202020204" pitchFamily="34" charset="0"/>
              </a:rPr>
              <a:t>Demo Mode: </a:t>
            </a:r>
            <a:r>
              <a:rPr lang="it-IT" sz="1800" dirty="0" err="1">
                <a:solidFill>
                  <a:schemeClr val="tx1"/>
                </a:solidFill>
                <a:latin typeface="Arial" panose="020B0604020202020204" pitchFamily="34" charset="0"/>
              </a:rPr>
              <a:t>Simulated</a:t>
            </a:r>
            <a:r>
              <a:rPr lang="it-IT" sz="1800" dirty="0">
                <a:solidFill>
                  <a:schemeClr val="tx1"/>
                </a:solidFill>
                <a:latin typeface="Arial" panose="020B0604020202020204" pitchFamily="34" charset="0"/>
              </a:rPr>
              <a:t> chat for </a:t>
            </a:r>
            <a:r>
              <a:rPr lang="it-IT" sz="1800" dirty="0" err="1">
                <a:solidFill>
                  <a:schemeClr val="tx1"/>
                </a:solidFill>
                <a:latin typeface="Arial" panose="020B0604020202020204" pitchFamily="34" charset="0"/>
              </a:rPr>
              <a:t>evaluation</a:t>
            </a:r>
            <a:r>
              <a:rPr lang="it-IT" sz="1800" dirty="0">
                <a:solidFill>
                  <a:schemeClr val="tx1"/>
                </a:solidFill>
                <a:latin typeface="Arial" panose="020B0604020202020204" pitchFamily="34" charset="0"/>
              </a:rPr>
              <a:t>.</a:t>
            </a:r>
          </a:p>
          <a:p>
            <a:pPr marL="338328" lvl="1" indent="0" eaLnBrk="0" fontAlgn="base" hangingPunct="0">
              <a:lnSpc>
                <a:spcPct val="110000"/>
              </a:lnSpc>
              <a:spcBef>
                <a:spcPct val="0"/>
              </a:spcBef>
              <a:spcAft>
                <a:spcPct val="0"/>
              </a:spcAft>
              <a:buNone/>
            </a:pPr>
            <a:endParaRPr lang="it-IT" sz="1800" dirty="0">
              <a:solidFill>
                <a:schemeClr val="tx1"/>
              </a:solidFill>
              <a:latin typeface="Arial" panose="020B0604020202020204" pitchFamily="34" charset="0"/>
            </a:endParaRPr>
          </a:p>
          <a:p>
            <a:pPr marL="338328" lvl="1" indent="0" eaLnBrk="0" fontAlgn="base" hangingPunct="0">
              <a:lnSpc>
                <a:spcPct val="110000"/>
              </a:lnSpc>
              <a:spcBef>
                <a:spcPct val="0"/>
              </a:spcBef>
              <a:spcAft>
                <a:spcPct val="0"/>
              </a:spcAft>
              <a:buNone/>
            </a:pPr>
            <a:r>
              <a:rPr lang="it-IT" sz="1800" b="1" dirty="0">
                <a:solidFill>
                  <a:schemeClr val="tx1"/>
                </a:solidFill>
                <a:latin typeface="Arial" panose="020B0604020202020204" pitchFamily="34" charset="0"/>
              </a:rPr>
              <a:t>Cost Tracker: </a:t>
            </a:r>
            <a:r>
              <a:rPr lang="it-IT" sz="1800" dirty="0">
                <a:solidFill>
                  <a:schemeClr val="tx1"/>
                </a:solidFill>
                <a:latin typeface="Arial" panose="020B0604020202020204" pitchFamily="34" charset="0"/>
              </a:rPr>
              <a:t>For </a:t>
            </a:r>
            <a:r>
              <a:rPr lang="it-IT" sz="1800" dirty="0" err="1">
                <a:solidFill>
                  <a:schemeClr val="tx1"/>
                </a:solidFill>
                <a:latin typeface="Arial" panose="020B0604020202020204" pitchFamily="34" charset="0"/>
              </a:rPr>
              <a:t>real</a:t>
            </a:r>
            <a:r>
              <a:rPr lang="it-IT" sz="1800" dirty="0">
                <a:solidFill>
                  <a:schemeClr val="tx1"/>
                </a:solidFill>
                <a:latin typeface="Arial" panose="020B0604020202020204" pitchFamily="34" charset="0"/>
              </a:rPr>
              <a:t> API cost.</a:t>
            </a:r>
          </a:p>
        </p:txBody>
      </p:sp>
      <p:pic>
        <p:nvPicPr>
          <p:cNvPr id="10" name="Immagine 9">
            <a:extLst>
              <a:ext uri="{FF2B5EF4-FFF2-40B4-BE49-F238E27FC236}">
                <a16:creationId xmlns:a16="http://schemas.microsoft.com/office/drawing/2014/main" id="{5B9AD700-A31F-1694-816D-04ACA1725A66}"/>
              </a:ext>
            </a:extLst>
          </p:cNvPr>
          <p:cNvPicPr>
            <a:picLocks noChangeAspect="1"/>
          </p:cNvPicPr>
          <p:nvPr/>
        </p:nvPicPr>
        <p:blipFill>
          <a:blip r:embed="rId3"/>
          <a:stretch>
            <a:fillRect/>
          </a:stretch>
        </p:blipFill>
        <p:spPr>
          <a:xfrm>
            <a:off x="433111" y="410780"/>
            <a:ext cx="2967340" cy="6447220"/>
          </a:xfrm>
          <a:prstGeom prst="rect">
            <a:avLst/>
          </a:prstGeom>
        </p:spPr>
      </p:pic>
      <p:pic>
        <p:nvPicPr>
          <p:cNvPr id="14" name="Immagine 13">
            <a:extLst>
              <a:ext uri="{FF2B5EF4-FFF2-40B4-BE49-F238E27FC236}">
                <a16:creationId xmlns:a16="http://schemas.microsoft.com/office/drawing/2014/main" id="{5A88CF4C-1603-6CC4-D4F2-1C847225796D}"/>
              </a:ext>
            </a:extLst>
          </p:cNvPr>
          <p:cNvPicPr>
            <a:picLocks noChangeAspect="1"/>
          </p:cNvPicPr>
          <p:nvPr/>
        </p:nvPicPr>
        <p:blipFill>
          <a:blip r:embed="rId4"/>
          <a:stretch>
            <a:fillRect/>
          </a:stretch>
        </p:blipFill>
        <p:spPr>
          <a:xfrm>
            <a:off x="8791548" y="410780"/>
            <a:ext cx="2967340" cy="6447220"/>
          </a:xfrm>
          <a:prstGeom prst="rect">
            <a:avLst/>
          </a:prstGeom>
        </p:spPr>
      </p:pic>
    </p:spTree>
    <p:extLst>
      <p:ext uri="{BB962C8B-B14F-4D97-AF65-F5344CB8AC3E}">
        <p14:creationId xmlns:p14="http://schemas.microsoft.com/office/powerpoint/2010/main" val="2952923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2136FCF6-982C-CC37-9625-3EBFC7E7DD13}"/>
              </a:ext>
            </a:extLst>
          </p:cNvPr>
          <p:cNvSpPr>
            <a:spLocks noGrp="1"/>
          </p:cNvSpPr>
          <p:nvPr>
            <p:ph type="title"/>
          </p:nvPr>
        </p:nvSpPr>
        <p:spPr>
          <a:xfrm>
            <a:off x="1644692" y="-139389"/>
            <a:ext cx="9879437" cy="980844"/>
          </a:xfrm>
        </p:spPr>
        <p:txBody>
          <a:bodyPr rtlCol="0"/>
          <a:lstStyle>
            <a:defPPr>
              <a:defRPr lang="it-IT"/>
            </a:defPPr>
          </a:lstStyle>
          <a:p>
            <a:pPr rtl="0"/>
            <a:r>
              <a:rPr lang="it-IT" dirty="0"/>
              <a:t>Development </a:t>
            </a:r>
            <a:r>
              <a:rPr lang="it-IT" dirty="0" err="1"/>
              <a:t>journey</a:t>
            </a:r>
            <a:endParaRPr lang="it-IT" dirty="0"/>
          </a:p>
        </p:txBody>
      </p:sp>
      <p:graphicFrame>
        <p:nvGraphicFramePr>
          <p:cNvPr id="6" name="Segnaposto contenuto 5">
            <a:extLst>
              <a:ext uri="{FF2B5EF4-FFF2-40B4-BE49-F238E27FC236}">
                <a16:creationId xmlns:a16="http://schemas.microsoft.com/office/drawing/2014/main" id="{4DB3991E-0605-C20E-53AD-D64E13638DA5}"/>
              </a:ext>
            </a:extLst>
          </p:cNvPr>
          <p:cNvGraphicFramePr>
            <a:graphicFrameLocks noGrp="1"/>
          </p:cNvGraphicFramePr>
          <p:nvPr>
            <p:ph sz="half" idx="1"/>
          </p:nvPr>
        </p:nvGraphicFramePr>
        <p:xfrm>
          <a:off x="1506070" y="1039465"/>
          <a:ext cx="10264584" cy="4805096"/>
        </p:xfrm>
        <a:graphic>
          <a:graphicData uri="http://schemas.openxmlformats.org/drawingml/2006/table">
            <a:tbl>
              <a:tblPr firstRow="1" bandRow="1">
                <a:tableStyleId>{3B4B98B0-60AC-42C2-AFA5-B58CD77FA1E5}</a:tableStyleId>
              </a:tblPr>
              <a:tblGrid>
                <a:gridCol w="1989320">
                  <a:extLst>
                    <a:ext uri="{9D8B030D-6E8A-4147-A177-3AD203B41FA5}">
                      <a16:colId xmlns:a16="http://schemas.microsoft.com/office/drawing/2014/main" val="180956085"/>
                    </a:ext>
                  </a:extLst>
                </a:gridCol>
                <a:gridCol w="3066695">
                  <a:extLst>
                    <a:ext uri="{9D8B030D-6E8A-4147-A177-3AD203B41FA5}">
                      <a16:colId xmlns:a16="http://schemas.microsoft.com/office/drawing/2014/main" val="1180706872"/>
                    </a:ext>
                  </a:extLst>
                </a:gridCol>
                <a:gridCol w="2934188">
                  <a:extLst>
                    <a:ext uri="{9D8B030D-6E8A-4147-A177-3AD203B41FA5}">
                      <a16:colId xmlns:a16="http://schemas.microsoft.com/office/drawing/2014/main" val="2050154702"/>
                    </a:ext>
                  </a:extLst>
                </a:gridCol>
                <a:gridCol w="2274381">
                  <a:extLst>
                    <a:ext uri="{9D8B030D-6E8A-4147-A177-3AD203B41FA5}">
                      <a16:colId xmlns:a16="http://schemas.microsoft.com/office/drawing/2014/main" val="1872764148"/>
                    </a:ext>
                  </a:extLst>
                </a:gridCol>
              </a:tblGrid>
              <a:tr h="563308">
                <a:tc>
                  <a:txBody>
                    <a:bodyPr/>
                    <a:lstStyle>
                      <a:defPPr>
                        <a:defRPr lang="it-IT"/>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600" dirty="0">
                          <a:effectLst/>
                        </a:rPr>
                        <a:t>Feature/</a:t>
                      </a:r>
                      <a:r>
                        <a:rPr lang="it-IT" sz="1600" dirty="0" err="1">
                          <a:effectLst/>
                        </a:rPr>
                        <a:t>Decision</a:t>
                      </a:r>
                      <a:endParaRPr lang="it-IT" sz="1600" dirty="0">
                        <a:effectLst/>
                      </a:endParaRPr>
                    </a:p>
                  </a:txBody>
                  <a:tcPr anchor="ctr"/>
                </a:tc>
                <a:tc>
                  <a:txBody>
                    <a:bodyPr/>
                    <a:lstStyle>
                      <a:defPPr>
                        <a:defRPr lang="it-IT"/>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600" dirty="0" err="1">
                          <a:effectLst/>
                        </a:rPr>
                        <a:t>Phase</a:t>
                      </a:r>
                      <a:r>
                        <a:rPr lang="it-IT" sz="1600" dirty="0">
                          <a:effectLst/>
                        </a:rPr>
                        <a:t> 1 </a:t>
                      </a:r>
                      <a:r>
                        <a:rPr lang="it-IT" sz="1600" dirty="0" err="1">
                          <a:effectLst/>
                        </a:rPr>
                        <a:t>Proposal</a:t>
                      </a:r>
                      <a:endParaRPr lang="it-IT" sz="1600" dirty="0">
                        <a:effectLst/>
                      </a:endParaRPr>
                    </a:p>
                  </a:txBody>
                  <a:tcPr anchor="ctr"/>
                </a:tc>
                <a:tc>
                  <a:txBody>
                    <a:bodyPr/>
                    <a:lstStyle>
                      <a:defPPr>
                        <a:defRPr lang="it-IT"/>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600" dirty="0" err="1">
                          <a:effectLst/>
                        </a:rPr>
                        <a:t>Phase</a:t>
                      </a:r>
                      <a:r>
                        <a:rPr lang="it-IT" sz="1600" dirty="0">
                          <a:effectLst/>
                        </a:rPr>
                        <a:t> 2 </a:t>
                      </a:r>
                      <a:r>
                        <a:rPr lang="it-IT" sz="1600" dirty="0" err="1">
                          <a:effectLst/>
                        </a:rPr>
                        <a:t>Implementation</a:t>
                      </a:r>
                      <a:endParaRPr lang="it-IT" sz="1600" dirty="0">
                        <a:effectLst/>
                      </a:endParaRPr>
                    </a:p>
                  </a:txBody>
                  <a:tcPr anchor="ctr"/>
                </a:tc>
                <a:tc>
                  <a:txBody>
                    <a:bodyPr/>
                    <a:lstStyle>
                      <a:defPPr>
                        <a:defRPr lang="it-IT"/>
                      </a:defPPr>
                    </a:lstStyle>
                    <a:p>
                      <a:pPr rtl="0"/>
                      <a:r>
                        <a:rPr lang="it-IT" sz="1600" dirty="0" err="1">
                          <a:effectLst/>
                        </a:rPr>
                        <a:t>Reason</a:t>
                      </a:r>
                      <a:endParaRPr lang="it-IT" sz="1600" noProof="0" dirty="0">
                        <a:solidFill>
                          <a:schemeClr val="accent6"/>
                        </a:solidFill>
                      </a:endParaRPr>
                    </a:p>
                  </a:txBody>
                  <a:tcPr anchor="ctr"/>
                </a:tc>
                <a:extLst>
                  <a:ext uri="{0D108BD9-81ED-4DB2-BD59-A6C34878D82A}">
                    <a16:rowId xmlns:a16="http://schemas.microsoft.com/office/drawing/2014/main" val="3059142786"/>
                  </a:ext>
                </a:extLst>
              </a:tr>
              <a:tr h="849800">
                <a:tc>
                  <a:txBody>
                    <a:bodyPr/>
                    <a:lstStyle>
                      <a:defPPr>
                        <a:defRPr lang="it-IT"/>
                      </a:defPPr>
                    </a:lstStyle>
                    <a:p>
                      <a:pPr algn="l"/>
                      <a:r>
                        <a:rPr lang="it-IT" sz="1600" dirty="0">
                          <a:effectLst/>
                        </a:rPr>
                        <a:t>API Key Handling</a:t>
                      </a:r>
                    </a:p>
                  </a:txBody>
                  <a:tcPr anchor="ctr"/>
                </a:tc>
                <a:tc>
                  <a:txBody>
                    <a:bodyPr/>
                    <a:lstStyle/>
                    <a:p>
                      <a:r>
                        <a:rPr lang="en-US" sz="1400" dirty="0"/>
                        <a:t>Secure proxy pattern - backend-only, never stored permanently</a:t>
                      </a:r>
                    </a:p>
                  </a:txBody>
                  <a:tcPr anchor="ctr"/>
                </a:tc>
                <a:tc>
                  <a:txBody>
                    <a:bodyPr/>
                    <a:lstStyle/>
                    <a:p>
                      <a:pPr algn="l"/>
                      <a:r>
                        <a:rPr lang="en-US" sz="1400" kern="1200" dirty="0">
                          <a:solidFill>
                            <a:schemeClr val="tx1"/>
                          </a:solidFill>
                          <a:latin typeface="+mn-lt"/>
                          <a:ea typeface="+mn-ea"/>
                          <a:cs typeface="+mn-cs"/>
                        </a:rPr>
                        <a:t>Session-based, backend proxy; API key validated per request, never stored</a:t>
                      </a:r>
                    </a:p>
                  </a:txBody>
                  <a:tcPr marL="70757" marR="70757" marT="32657" marB="32657" anchor="ctr"/>
                </a:tc>
                <a:tc>
                  <a:txBody>
                    <a:bodyPr/>
                    <a:lstStyle/>
                    <a:p>
                      <a:pPr algn="l"/>
                      <a:r>
                        <a:rPr lang="it-IT" sz="1600" kern="1200" dirty="0" err="1">
                          <a:solidFill>
                            <a:schemeClr val="tx1"/>
                          </a:solidFill>
                          <a:latin typeface="+mn-lt"/>
                          <a:ea typeface="+mn-ea"/>
                          <a:cs typeface="+mn-cs"/>
                        </a:rPr>
                        <a:t>Improved</a:t>
                      </a:r>
                      <a:r>
                        <a:rPr lang="it-IT" sz="1600" kern="1200" dirty="0">
                          <a:solidFill>
                            <a:schemeClr val="tx1"/>
                          </a:solidFill>
                          <a:latin typeface="+mn-lt"/>
                          <a:ea typeface="+mn-ea"/>
                          <a:cs typeface="+mn-cs"/>
                        </a:rPr>
                        <a:t> security, </a:t>
                      </a:r>
                      <a:r>
                        <a:rPr lang="it-IT" sz="1600" kern="1200" dirty="0" err="1">
                          <a:solidFill>
                            <a:schemeClr val="tx1"/>
                          </a:solidFill>
                          <a:latin typeface="+mn-lt"/>
                          <a:ea typeface="+mn-ea"/>
                          <a:cs typeface="+mn-cs"/>
                        </a:rPr>
                        <a:t>assignment</a:t>
                      </a:r>
                      <a:r>
                        <a:rPr lang="it-IT" sz="1600" kern="1200" dirty="0">
                          <a:solidFill>
                            <a:schemeClr val="tx1"/>
                          </a:solidFill>
                          <a:latin typeface="+mn-lt"/>
                          <a:ea typeface="+mn-ea"/>
                          <a:cs typeface="+mn-cs"/>
                        </a:rPr>
                        <a:t> </a:t>
                      </a:r>
                      <a:r>
                        <a:rPr lang="it-IT" sz="1600" kern="1200" dirty="0" err="1">
                          <a:solidFill>
                            <a:schemeClr val="tx1"/>
                          </a:solidFill>
                          <a:latin typeface="+mn-lt"/>
                          <a:ea typeface="+mn-ea"/>
                          <a:cs typeface="+mn-cs"/>
                        </a:rPr>
                        <a:t>requirement</a:t>
                      </a:r>
                      <a:endParaRPr lang="it-IT" sz="1600" kern="1200" dirty="0">
                        <a:solidFill>
                          <a:schemeClr val="tx1"/>
                        </a:solidFill>
                        <a:latin typeface="+mn-lt"/>
                        <a:ea typeface="+mn-ea"/>
                        <a:cs typeface="+mn-cs"/>
                      </a:endParaRPr>
                    </a:p>
                  </a:txBody>
                  <a:tcPr marL="70757" marR="70757" marT="32657" marB="32657" anchor="ctr"/>
                </a:tc>
                <a:extLst>
                  <a:ext uri="{0D108BD9-81ED-4DB2-BD59-A6C34878D82A}">
                    <a16:rowId xmlns:a16="http://schemas.microsoft.com/office/drawing/2014/main" val="3588576737"/>
                  </a:ext>
                </a:extLst>
              </a:tr>
              <a:tr h="712889">
                <a:tc>
                  <a:txBody>
                    <a:bodyPr/>
                    <a:lstStyle>
                      <a:defPPr>
                        <a:defRPr lang="it-IT"/>
                      </a:defPPr>
                    </a:lstStyle>
                    <a:p>
                      <a:pPr algn="l"/>
                      <a:r>
                        <a:rPr lang="it-IT" sz="1600" dirty="0">
                          <a:effectLst/>
                        </a:rPr>
                        <a:t>Demo Mode</a:t>
                      </a:r>
                    </a:p>
                  </a:txBody>
                  <a:tcPr anchor="ctr"/>
                </a:tc>
                <a:tc>
                  <a:txBody>
                    <a:bodyPr/>
                    <a:lstStyle/>
                    <a:p>
                      <a:pPr marL="0" algn="l" defTabSz="914400" rtl="0" eaLnBrk="1" latinLnBrk="0" hangingPunct="1"/>
                      <a:r>
                        <a:rPr lang="en-US" sz="1400" dirty="0"/>
                        <a:t>Demo mode toggle (Settings Management dynamic aspect)</a:t>
                      </a:r>
                      <a:endParaRPr lang="en-US" sz="1400" kern="1200" dirty="0">
                        <a:solidFill>
                          <a:schemeClr val="tx1"/>
                        </a:solidFill>
                        <a:latin typeface="+mn-lt"/>
                        <a:ea typeface="+mn-ea"/>
                        <a:cs typeface="+mn-cs"/>
                      </a:endParaRPr>
                    </a:p>
                  </a:txBody>
                  <a:tcPr anchor="ctr"/>
                </a:tc>
                <a:tc>
                  <a:txBody>
                    <a:bodyPr/>
                    <a:lstStyle/>
                    <a:p>
                      <a:r>
                        <a:rPr lang="en-US" sz="1400" kern="1200" dirty="0">
                          <a:solidFill>
                            <a:schemeClr val="tx1"/>
                          </a:solidFill>
                          <a:latin typeface="+mn-lt"/>
                          <a:ea typeface="+mn-ea"/>
                          <a:cs typeface="+mn-cs"/>
                        </a:rPr>
                        <a:t>Fully implemented: toggleable, simple responses to test chat, no API key required</a:t>
                      </a:r>
                      <a:endParaRPr lang="it-IT" sz="1400" kern="1200" dirty="0">
                        <a:solidFill>
                          <a:schemeClr val="tx1"/>
                        </a:solidFill>
                        <a:latin typeface="+mn-lt"/>
                        <a:ea typeface="+mn-ea"/>
                        <a:cs typeface="+mn-cs"/>
                      </a:endParaRPr>
                    </a:p>
                  </a:txBody>
                  <a:tcPr anchor="ctr"/>
                </a:tc>
                <a:tc>
                  <a:txBody>
                    <a:bodyPr/>
                    <a:lstStyle/>
                    <a:p>
                      <a:r>
                        <a:rPr lang="en-US" sz="1600" kern="1200" dirty="0">
                          <a:solidFill>
                            <a:schemeClr val="tx1"/>
                          </a:solidFill>
                          <a:latin typeface="+mn-lt"/>
                          <a:ea typeface="+mn-ea"/>
                          <a:cs typeface="+mn-cs"/>
                        </a:rPr>
                        <a:t>Helpful for evaluating chat functionality</a:t>
                      </a:r>
                      <a:endParaRPr lang="it-IT" sz="1600" kern="1200" dirty="0">
                        <a:solidFill>
                          <a:schemeClr val="tx1"/>
                        </a:solidFill>
                        <a:latin typeface="+mn-lt"/>
                        <a:ea typeface="+mn-ea"/>
                        <a:cs typeface="+mn-cs"/>
                      </a:endParaRPr>
                    </a:p>
                  </a:txBody>
                  <a:tcPr/>
                </a:tc>
                <a:extLst>
                  <a:ext uri="{0D108BD9-81ED-4DB2-BD59-A6C34878D82A}">
                    <a16:rowId xmlns:a16="http://schemas.microsoft.com/office/drawing/2014/main" val="1626410507"/>
                  </a:ext>
                </a:extLst>
              </a:tr>
              <a:tr h="776539">
                <a:tc>
                  <a:txBody>
                    <a:bodyPr/>
                    <a:lstStyle>
                      <a:defPPr>
                        <a:defRPr lang="it-IT"/>
                      </a:defPPr>
                    </a:lstStyle>
                    <a:p>
                      <a:pPr algn="l"/>
                      <a:r>
                        <a:rPr lang="it-IT" sz="1600" dirty="0">
                          <a:effectLst/>
                        </a:rPr>
                        <a:t>UI Framework</a:t>
                      </a:r>
                    </a:p>
                  </a:txBody>
                  <a:tcPr anchor="ctr"/>
                </a:tc>
                <a:tc>
                  <a:txBody>
                    <a:bodyPr/>
                    <a:lstStyle>
                      <a:defPPr>
                        <a:defRPr lang="it-IT"/>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React 18 + Vite + Tailwind CSS</a:t>
                      </a:r>
                    </a:p>
                  </a:txBody>
                  <a:tcPr anchor="ctr"/>
                </a:tc>
                <a:tc>
                  <a:txBody>
                    <a:bodyPr/>
                    <a:lstStyle/>
                    <a:p>
                      <a:pPr algn="l"/>
                      <a:r>
                        <a:rPr lang="en-US" sz="1400" kern="1200" dirty="0">
                          <a:solidFill>
                            <a:schemeClr val="tx1"/>
                          </a:solidFill>
                          <a:latin typeface="+mn-lt"/>
                          <a:ea typeface="+mn-ea"/>
                          <a:cs typeface="+mn-cs"/>
                        </a:rPr>
                        <a:t>Tailwind CSS only mobile-first, responsive, React functional comps</a:t>
                      </a:r>
                    </a:p>
                  </a:txBody>
                  <a:tcPr marL="70757" marR="70757" marT="32657" marB="32657" anchor="ctr"/>
                </a:tc>
                <a:tc>
                  <a:txBody>
                    <a:bodyPr/>
                    <a:lstStyle/>
                    <a:p>
                      <a:pPr algn="l"/>
                      <a:r>
                        <a:rPr lang="it-IT" sz="1600" kern="1200" dirty="0" err="1">
                          <a:solidFill>
                            <a:schemeClr val="tx1"/>
                          </a:solidFill>
                          <a:latin typeface="+mn-lt"/>
                          <a:ea typeface="+mn-ea"/>
                          <a:cs typeface="+mn-cs"/>
                        </a:rPr>
                        <a:t>Assignment</a:t>
                      </a:r>
                      <a:r>
                        <a:rPr lang="it-IT" sz="1600" kern="1200" dirty="0">
                          <a:solidFill>
                            <a:schemeClr val="tx1"/>
                          </a:solidFill>
                          <a:latin typeface="+mn-lt"/>
                          <a:ea typeface="+mn-ea"/>
                          <a:cs typeface="+mn-cs"/>
                        </a:rPr>
                        <a:t> </a:t>
                      </a:r>
                      <a:r>
                        <a:rPr lang="it-IT" sz="1600" kern="1200" dirty="0" err="1">
                          <a:solidFill>
                            <a:schemeClr val="tx1"/>
                          </a:solidFill>
                          <a:latin typeface="+mn-lt"/>
                          <a:ea typeface="+mn-ea"/>
                          <a:cs typeface="+mn-cs"/>
                        </a:rPr>
                        <a:t>requirement</a:t>
                      </a:r>
                      <a:r>
                        <a:rPr lang="it-IT" sz="1600" kern="1200" dirty="0">
                          <a:solidFill>
                            <a:schemeClr val="tx1"/>
                          </a:solidFill>
                          <a:latin typeface="+mn-lt"/>
                          <a:ea typeface="+mn-ea"/>
                          <a:cs typeface="+mn-cs"/>
                        </a:rPr>
                        <a:t>, mobile-first focus</a:t>
                      </a:r>
                    </a:p>
                  </a:txBody>
                  <a:tcPr marL="70757" marR="70757" marT="32657" marB="32657" anchor="ctr"/>
                </a:tc>
                <a:extLst>
                  <a:ext uri="{0D108BD9-81ED-4DB2-BD59-A6C34878D82A}">
                    <a16:rowId xmlns:a16="http://schemas.microsoft.com/office/drawing/2014/main" val="1888116840"/>
                  </a:ext>
                </a:extLst>
              </a:tr>
              <a:tr h="920814">
                <a:tc>
                  <a:txBody>
                    <a:bodyPr/>
                    <a:lstStyle>
                      <a:defPPr>
                        <a:defRPr lang="it-IT"/>
                      </a:defPPr>
                    </a:lstStyle>
                    <a:p>
                      <a:pPr algn="l"/>
                      <a:r>
                        <a:rPr lang="it-IT" sz="1600" dirty="0" err="1">
                          <a:effectLst/>
                        </a:rPr>
                        <a:t>Error</a:t>
                      </a:r>
                      <a:r>
                        <a:rPr lang="it-IT" sz="1600" dirty="0">
                          <a:effectLst/>
                        </a:rPr>
                        <a:t> Handling</a:t>
                      </a:r>
                    </a:p>
                  </a:txBody>
                  <a:tcPr anchor="ctr"/>
                </a:tc>
                <a:tc>
                  <a:txBody>
                    <a:bodyPr/>
                    <a:lstStyle/>
                    <a:p>
                      <a:r>
                        <a:rPr lang="it-IT" sz="1400" kern="1200" dirty="0">
                          <a:solidFill>
                            <a:schemeClr val="tx1"/>
                          </a:solidFill>
                          <a:latin typeface="+mn-lt"/>
                          <a:ea typeface="+mn-ea"/>
                          <a:cs typeface="+mn-cs"/>
                        </a:rPr>
                        <a:t>Input </a:t>
                      </a:r>
                      <a:r>
                        <a:rPr lang="it-IT" sz="1400" kern="1200" dirty="0" err="1">
                          <a:solidFill>
                            <a:schemeClr val="tx1"/>
                          </a:solidFill>
                          <a:latin typeface="+mn-lt"/>
                          <a:ea typeface="+mn-ea"/>
                          <a:cs typeface="+mn-cs"/>
                        </a:rPr>
                        <a:t>validation</a:t>
                      </a:r>
                      <a:r>
                        <a:rPr lang="it-IT" sz="1400" kern="1200" dirty="0">
                          <a:solidFill>
                            <a:schemeClr val="tx1"/>
                          </a:solidFill>
                          <a:latin typeface="+mn-lt"/>
                          <a:ea typeface="+mn-ea"/>
                          <a:cs typeface="+mn-cs"/>
                        </a:rPr>
                        <a:t>, rate </a:t>
                      </a:r>
                      <a:r>
                        <a:rPr lang="it-IT" sz="1400" kern="1200" dirty="0" err="1">
                          <a:solidFill>
                            <a:schemeClr val="tx1"/>
                          </a:solidFill>
                          <a:latin typeface="+mn-lt"/>
                          <a:ea typeface="+mn-ea"/>
                          <a:cs typeface="+mn-cs"/>
                        </a:rPr>
                        <a:t>limiting</a:t>
                      </a:r>
                      <a:r>
                        <a:rPr lang="it-IT" sz="1400" kern="1200" dirty="0">
                          <a:solidFill>
                            <a:schemeClr val="tx1"/>
                          </a:solidFill>
                          <a:latin typeface="+mn-lt"/>
                          <a:ea typeface="+mn-ea"/>
                          <a:cs typeface="+mn-cs"/>
                        </a:rPr>
                        <a:t>, HTTPS </a:t>
                      </a:r>
                      <a:r>
                        <a:rPr lang="it-IT" sz="1400" kern="1200" dirty="0" err="1">
                          <a:solidFill>
                            <a:schemeClr val="tx1"/>
                          </a:solidFill>
                          <a:latin typeface="+mn-lt"/>
                          <a:ea typeface="+mn-ea"/>
                          <a:cs typeface="+mn-cs"/>
                        </a:rPr>
                        <a:t>encryption</a:t>
                      </a:r>
                      <a:endParaRPr lang="it-IT" sz="1400" kern="1200" dirty="0">
                        <a:solidFill>
                          <a:schemeClr val="tx1"/>
                        </a:solidFill>
                        <a:latin typeface="+mn-lt"/>
                        <a:ea typeface="+mn-ea"/>
                        <a:cs typeface="+mn-cs"/>
                      </a:endParaRPr>
                    </a:p>
                  </a:txBody>
                  <a:tcPr anchor="ctr"/>
                </a:tc>
                <a:tc>
                  <a:txBody>
                    <a:bodyPr/>
                    <a:lstStyle/>
                    <a:p>
                      <a:r>
                        <a:rPr lang="en-US" sz="1400" kern="1200" dirty="0">
                          <a:solidFill>
                            <a:schemeClr val="tx1"/>
                          </a:solidFill>
                          <a:latin typeface="+mn-lt"/>
                          <a:ea typeface="+mn-ea"/>
                          <a:cs typeface="+mn-cs"/>
                        </a:rPr>
                        <a:t>Comprehensive: input validation, rate limiting, global error middleware, user-friendly frontend errors</a:t>
                      </a:r>
                      <a:endParaRPr lang="it-IT" sz="1400" kern="1200" dirty="0">
                        <a:solidFill>
                          <a:schemeClr val="tx1"/>
                        </a:solidFill>
                        <a:latin typeface="+mn-lt"/>
                        <a:ea typeface="+mn-ea"/>
                        <a:cs typeface="+mn-cs"/>
                      </a:endParaRPr>
                    </a:p>
                  </a:txBody>
                  <a:tcPr anchor="ctr"/>
                </a:tc>
                <a:tc>
                  <a:txBody>
                    <a:bodyPr/>
                    <a:lstStyle/>
                    <a:p>
                      <a:pPr algn="l"/>
                      <a:r>
                        <a:rPr lang="it-IT" sz="1600" kern="1200" dirty="0" err="1">
                          <a:solidFill>
                            <a:schemeClr val="tx1"/>
                          </a:solidFill>
                          <a:latin typeface="+mn-lt"/>
                          <a:ea typeface="+mn-ea"/>
                          <a:cs typeface="+mn-cs"/>
                        </a:rPr>
                        <a:t>Assignment</a:t>
                      </a:r>
                      <a:r>
                        <a:rPr lang="it-IT" sz="1600" kern="1200" dirty="0">
                          <a:solidFill>
                            <a:schemeClr val="tx1"/>
                          </a:solidFill>
                          <a:latin typeface="+mn-lt"/>
                          <a:ea typeface="+mn-ea"/>
                          <a:cs typeface="+mn-cs"/>
                        </a:rPr>
                        <a:t> </a:t>
                      </a:r>
                      <a:r>
                        <a:rPr lang="it-IT" sz="1600" kern="1200" dirty="0" err="1">
                          <a:solidFill>
                            <a:schemeClr val="tx1"/>
                          </a:solidFill>
                          <a:latin typeface="+mn-lt"/>
                          <a:ea typeface="+mn-ea"/>
                          <a:cs typeface="+mn-cs"/>
                        </a:rPr>
                        <a:t>requirement</a:t>
                      </a:r>
                      <a:r>
                        <a:rPr lang="it-IT" sz="1600" kern="1200" dirty="0">
                          <a:solidFill>
                            <a:schemeClr val="tx1"/>
                          </a:solidFill>
                          <a:latin typeface="+mn-lt"/>
                          <a:ea typeface="+mn-ea"/>
                          <a:cs typeface="+mn-cs"/>
                        </a:rPr>
                        <a:t>, </a:t>
                      </a:r>
                      <a:r>
                        <a:rPr lang="it-IT" sz="1600" kern="1200" dirty="0" err="1">
                          <a:solidFill>
                            <a:schemeClr val="tx1"/>
                          </a:solidFill>
                          <a:latin typeface="+mn-lt"/>
                          <a:ea typeface="+mn-ea"/>
                          <a:cs typeface="+mn-cs"/>
                        </a:rPr>
                        <a:t>robust</a:t>
                      </a:r>
                      <a:r>
                        <a:rPr lang="it-IT" sz="1600" kern="1200" dirty="0">
                          <a:solidFill>
                            <a:schemeClr val="tx1"/>
                          </a:solidFill>
                          <a:latin typeface="+mn-lt"/>
                          <a:ea typeface="+mn-ea"/>
                          <a:cs typeface="+mn-cs"/>
                        </a:rPr>
                        <a:t> UX</a:t>
                      </a:r>
                    </a:p>
                  </a:txBody>
                  <a:tcPr marL="70757" marR="70757" marT="32657" marB="32657" anchor="ctr"/>
                </a:tc>
                <a:extLst>
                  <a:ext uri="{0D108BD9-81ED-4DB2-BD59-A6C34878D82A}">
                    <a16:rowId xmlns:a16="http://schemas.microsoft.com/office/drawing/2014/main" val="4023592559"/>
                  </a:ext>
                </a:extLst>
              </a:tr>
              <a:tr h="895354">
                <a:tc>
                  <a:txBody>
                    <a:bodyPr/>
                    <a:lstStyle>
                      <a:defPPr>
                        <a:defRPr lang="it-IT"/>
                      </a:defPPr>
                    </a:lstStyle>
                    <a:p>
                      <a:pPr rtl="0"/>
                      <a:r>
                        <a:rPr lang="it-IT" sz="1600" kern="1200" noProof="0" dirty="0">
                          <a:solidFill>
                            <a:schemeClr val="tx1"/>
                          </a:solidFill>
                          <a:effectLst/>
                          <a:latin typeface="+mn-lt"/>
                          <a:ea typeface="+mn-ea"/>
                          <a:cs typeface="+mn-cs"/>
                        </a:rPr>
                        <a:t>Deployment</a:t>
                      </a:r>
                    </a:p>
                  </a:txBody>
                  <a:tcPr anchor="ctr"/>
                </a:tc>
                <a:tc>
                  <a:txBody>
                    <a:bodyPr/>
                    <a:lstStyle>
                      <a:defPPr>
                        <a:defRPr lang="it-IT"/>
                      </a:defPPr>
                    </a:lstStyle>
                    <a:p>
                      <a:pPr rtl="0"/>
                      <a:r>
                        <a:rPr lang="en-US" sz="1400" kern="1200" noProof="0" dirty="0">
                          <a:solidFill>
                            <a:schemeClr val="tx1"/>
                          </a:solidFill>
                          <a:latin typeface="+mn-lt"/>
                          <a:ea typeface="+mn-ea"/>
                          <a:cs typeface="+mn-cs"/>
                        </a:rPr>
                        <a:t>N</a:t>
                      </a:r>
                      <a:r>
                        <a:rPr lang="it-IT" sz="1400" kern="1200" noProof="0" dirty="0" err="1">
                          <a:solidFill>
                            <a:schemeClr val="tx1"/>
                          </a:solidFill>
                          <a:latin typeface="+mn-lt"/>
                          <a:ea typeface="+mn-ea"/>
                          <a:cs typeface="+mn-cs"/>
                        </a:rPr>
                        <a:t>ot</a:t>
                      </a:r>
                      <a:r>
                        <a:rPr lang="it-IT" sz="1400" kern="1200" noProof="0" dirty="0">
                          <a:solidFill>
                            <a:schemeClr val="tx1"/>
                          </a:solidFill>
                          <a:latin typeface="+mn-lt"/>
                          <a:ea typeface="+mn-ea"/>
                          <a:cs typeface="+mn-cs"/>
                        </a:rPr>
                        <a:t> </a:t>
                      </a:r>
                      <a:r>
                        <a:rPr lang="it-IT" sz="1400" kern="1200" noProof="0" dirty="0" err="1">
                          <a:solidFill>
                            <a:schemeClr val="tx1"/>
                          </a:solidFill>
                          <a:latin typeface="+mn-lt"/>
                          <a:ea typeface="+mn-ea"/>
                          <a:cs typeface="+mn-cs"/>
                        </a:rPr>
                        <a:t>initially</a:t>
                      </a:r>
                      <a:r>
                        <a:rPr lang="it-IT" sz="1400" kern="1200" noProof="0" dirty="0">
                          <a:solidFill>
                            <a:schemeClr val="tx1"/>
                          </a:solidFill>
                          <a:latin typeface="+mn-lt"/>
                          <a:ea typeface="+mn-ea"/>
                          <a:cs typeface="+mn-cs"/>
                        </a:rPr>
                        <a:t> </a:t>
                      </a:r>
                      <a:r>
                        <a:rPr lang="it-IT" sz="1400" kern="1200" noProof="0" dirty="0" err="1">
                          <a:solidFill>
                            <a:schemeClr val="tx1"/>
                          </a:solidFill>
                          <a:latin typeface="+mn-lt"/>
                          <a:ea typeface="+mn-ea"/>
                          <a:cs typeface="+mn-cs"/>
                        </a:rPr>
                        <a:t>taken</a:t>
                      </a:r>
                      <a:r>
                        <a:rPr lang="it-IT" sz="1400" kern="1200" noProof="0" dirty="0">
                          <a:solidFill>
                            <a:schemeClr val="tx1"/>
                          </a:solidFill>
                          <a:latin typeface="+mn-lt"/>
                          <a:ea typeface="+mn-ea"/>
                          <a:cs typeface="+mn-cs"/>
                        </a:rPr>
                        <a:t> </a:t>
                      </a:r>
                      <a:r>
                        <a:rPr lang="it-IT" sz="1400" kern="1200" noProof="0" dirty="0" err="1">
                          <a:solidFill>
                            <a:schemeClr val="tx1"/>
                          </a:solidFill>
                          <a:latin typeface="+mn-lt"/>
                          <a:ea typeface="+mn-ea"/>
                          <a:cs typeface="+mn-cs"/>
                        </a:rPr>
                        <a:t>into</a:t>
                      </a:r>
                      <a:r>
                        <a:rPr lang="it-IT" sz="1400" kern="1200" noProof="0" dirty="0">
                          <a:solidFill>
                            <a:schemeClr val="tx1"/>
                          </a:solidFill>
                          <a:latin typeface="+mn-lt"/>
                          <a:ea typeface="+mn-ea"/>
                          <a:cs typeface="+mn-cs"/>
                        </a:rPr>
                        <a:t> </a:t>
                      </a:r>
                      <a:r>
                        <a:rPr lang="it-IT" sz="1400" kern="1200" noProof="0" dirty="0" err="1">
                          <a:solidFill>
                            <a:schemeClr val="tx1"/>
                          </a:solidFill>
                          <a:latin typeface="+mn-lt"/>
                          <a:ea typeface="+mn-ea"/>
                          <a:cs typeface="+mn-cs"/>
                        </a:rPr>
                        <a:t>consideration</a:t>
                      </a:r>
                      <a:endParaRPr lang="it-IT" sz="1400" kern="1200" noProof="0" dirty="0">
                        <a:solidFill>
                          <a:schemeClr val="tx1"/>
                        </a:solidFill>
                        <a:latin typeface="+mn-lt"/>
                        <a:ea typeface="+mn-ea"/>
                        <a:cs typeface="+mn-cs"/>
                      </a:endParaRPr>
                    </a:p>
                  </a:txBody>
                  <a:tcPr anchor="ctr"/>
                </a:tc>
                <a:tc>
                  <a:txBody>
                    <a:bodyPr/>
                    <a:lstStyle/>
                    <a:p>
                      <a:pPr algn="l"/>
                      <a:r>
                        <a:rPr lang="it-IT" sz="1400" kern="1200" dirty="0" err="1">
                          <a:solidFill>
                            <a:schemeClr val="tx1"/>
                          </a:solidFill>
                          <a:latin typeface="+mn-lt"/>
                          <a:ea typeface="+mn-ea"/>
                          <a:cs typeface="+mn-cs"/>
                        </a:rPr>
                        <a:t>Vercel</a:t>
                      </a:r>
                      <a:r>
                        <a:rPr lang="it-IT" sz="1400" kern="1200" dirty="0">
                          <a:solidFill>
                            <a:schemeClr val="tx1"/>
                          </a:solidFill>
                          <a:latin typeface="+mn-lt"/>
                          <a:ea typeface="+mn-ea"/>
                          <a:cs typeface="+mn-cs"/>
                        </a:rPr>
                        <a:t> deployment, HTTPS-ready, </a:t>
                      </a:r>
                      <a:r>
                        <a:rPr lang="it-IT" sz="1400" kern="1200" dirty="0" err="1">
                          <a:solidFill>
                            <a:schemeClr val="tx1"/>
                          </a:solidFill>
                          <a:latin typeface="+mn-lt"/>
                          <a:ea typeface="+mn-ea"/>
                          <a:cs typeface="+mn-cs"/>
                        </a:rPr>
                        <a:t>environment</a:t>
                      </a:r>
                      <a:r>
                        <a:rPr lang="it-IT" sz="1400" kern="1200" dirty="0">
                          <a:solidFill>
                            <a:schemeClr val="tx1"/>
                          </a:solidFill>
                          <a:latin typeface="+mn-lt"/>
                          <a:ea typeface="+mn-ea"/>
                          <a:cs typeface="+mn-cs"/>
                        </a:rPr>
                        <a:t> </a:t>
                      </a:r>
                      <a:r>
                        <a:rPr lang="it-IT" sz="1400" kern="1200" dirty="0" err="1">
                          <a:solidFill>
                            <a:schemeClr val="tx1"/>
                          </a:solidFill>
                          <a:latin typeface="+mn-lt"/>
                          <a:ea typeface="+mn-ea"/>
                          <a:cs typeface="+mn-cs"/>
                        </a:rPr>
                        <a:t>config</a:t>
                      </a:r>
                      <a:r>
                        <a:rPr lang="it-IT" sz="1400" kern="1200" dirty="0">
                          <a:solidFill>
                            <a:schemeClr val="tx1"/>
                          </a:solidFill>
                          <a:latin typeface="+mn-lt"/>
                          <a:ea typeface="+mn-ea"/>
                          <a:cs typeface="+mn-cs"/>
                        </a:rPr>
                        <a:t>, </a:t>
                      </a:r>
                      <a:r>
                        <a:rPr lang="it-IT" sz="1400" kern="1200" dirty="0" err="1">
                          <a:solidFill>
                            <a:schemeClr val="tx1"/>
                          </a:solidFill>
                          <a:latin typeface="+mn-lt"/>
                          <a:ea typeface="+mn-ea"/>
                          <a:cs typeface="+mn-cs"/>
                        </a:rPr>
                        <a:t>documented</a:t>
                      </a:r>
                      <a:r>
                        <a:rPr lang="it-IT" sz="1400" kern="1200" dirty="0">
                          <a:solidFill>
                            <a:schemeClr val="tx1"/>
                          </a:solidFill>
                          <a:latin typeface="+mn-lt"/>
                          <a:ea typeface="+mn-ea"/>
                          <a:cs typeface="+mn-cs"/>
                        </a:rPr>
                        <a:t> in /docs/vercel_deployment_guide.md</a:t>
                      </a:r>
                    </a:p>
                  </a:txBody>
                  <a:tcPr marL="70757" marR="70757" marT="32657" marB="32657" anchor="ctr"/>
                </a:tc>
                <a:tc>
                  <a:txBody>
                    <a:bodyPr/>
                    <a:lstStyle/>
                    <a:p>
                      <a:r>
                        <a:rPr lang="en-US" sz="1600" kern="1200" dirty="0">
                          <a:solidFill>
                            <a:schemeClr val="tx1"/>
                          </a:solidFill>
                          <a:latin typeface="+mn-lt"/>
                          <a:ea typeface="+mn-ea"/>
                          <a:cs typeface="+mn-cs"/>
                        </a:rPr>
                        <a:t>Production-readiness and simplicity during evaluation</a:t>
                      </a:r>
                      <a:endParaRPr lang="it-IT" sz="1600" kern="1200" dirty="0">
                        <a:solidFill>
                          <a:schemeClr val="tx1"/>
                        </a:solidFill>
                        <a:latin typeface="+mn-lt"/>
                        <a:ea typeface="+mn-ea"/>
                        <a:cs typeface="+mn-cs"/>
                      </a:endParaRPr>
                    </a:p>
                  </a:txBody>
                  <a:tcPr/>
                </a:tc>
                <a:extLst>
                  <a:ext uri="{0D108BD9-81ED-4DB2-BD59-A6C34878D82A}">
                    <a16:rowId xmlns:a16="http://schemas.microsoft.com/office/drawing/2014/main" val="2426564953"/>
                  </a:ext>
                </a:extLst>
              </a:tr>
            </a:tbl>
          </a:graphicData>
        </a:graphic>
      </p:graphicFrame>
      <p:sp>
        <p:nvSpPr>
          <p:cNvPr id="2" name="Segnaposto numero diapositiva 1">
            <a:extLst>
              <a:ext uri="{FF2B5EF4-FFF2-40B4-BE49-F238E27FC236}">
                <a16:creationId xmlns:a16="http://schemas.microsoft.com/office/drawing/2014/main" id="{A913EEC9-16E3-6C86-97D0-A7EC7EA09CDA}"/>
              </a:ext>
            </a:extLst>
          </p:cNvPr>
          <p:cNvSpPr>
            <a:spLocks noGrp="1"/>
          </p:cNvSpPr>
          <p:nvPr>
            <p:ph type="sldNum" sz="quarter" idx="10"/>
          </p:nvPr>
        </p:nvSpPr>
        <p:spPr>
          <a:xfrm>
            <a:off x="10358437" y="457199"/>
            <a:ext cx="1067589" cy="471489"/>
          </a:xfrm>
        </p:spPr>
        <p:txBody>
          <a:bodyPr rtlCol="0"/>
          <a:lstStyle>
            <a:defPPr>
              <a:defRPr lang="it-IT"/>
            </a:defPPr>
          </a:lstStyle>
          <a:p>
            <a:pPr rtl="0"/>
            <a:fld id="{48F63A3B-78C7-47BE-AE5E-E10140E04643}" type="slidenum">
              <a:rPr lang="it-IT" smtClean="0"/>
              <a:pPr rtl="0"/>
              <a:t>6</a:t>
            </a:fld>
            <a:endParaRPr lang="it-IT" dirty="0"/>
          </a:p>
        </p:txBody>
      </p:sp>
      <p:sp>
        <p:nvSpPr>
          <p:cNvPr id="4" name="CasellaDiTesto 3">
            <a:extLst>
              <a:ext uri="{FF2B5EF4-FFF2-40B4-BE49-F238E27FC236}">
                <a16:creationId xmlns:a16="http://schemas.microsoft.com/office/drawing/2014/main" id="{316E62A2-1C0D-56B3-8715-4DB01BF2BA54}"/>
              </a:ext>
            </a:extLst>
          </p:cNvPr>
          <p:cNvSpPr txBox="1"/>
          <p:nvPr/>
        </p:nvSpPr>
        <p:spPr>
          <a:xfrm>
            <a:off x="1506070" y="5973267"/>
            <a:ext cx="10264583" cy="523220"/>
          </a:xfrm>
          <a:prstGeom prst="rect">
            <a:avLst/>
          </a:prstGeom>
          <a:noFill/>
        </p:spPr>
        <p:txBody>
          <a:bodyPr wrap="square">
            <a:spAutoFit/>
          </a:bodyPr>
          <a:lstStyle/>
          <a:p>
            <a:pPr algn="l"/>
            <a:r>
              <a:rPr lang="it-IT" sz="1400" b="1" i="1" dirty="0">
                <a:latin typeface="Arial" panose="020B0604020202020204" pitchFamily="34" charset="0"/>
              </a:rPr>
              <a:t>NOTE:</a:t>
            </a:r>
            <a:r>
              <a:rPr lang="it-IT" sz="1400" i="1" dirty="0">
                <a:latin typeface="Arial" panose="020B0604020202020204" pitchFamily="34" charset="0"/>
              </a:rPr>
              <a:t> A more in </a:t>
            </a:r>
            <a:r>
              <a:rPr lang="it-IT" sz="1400" i="1" dirty="0" err="1">
                <a:latin typeface="Arial" panose="020B0604020202020204" pitchFamily="34" charset="0"/>
              </a:rPr>
              <a:t>depth</a:t>
            </a:r>
            <a:r>
              <a:rPr lang="it-IT" sz="1400" i="1" dirty="0">
                <a:latin typeface="Arial" panose="020B0604020202020204" pitchFamily="34" charset="0"/>
              </a:rPr>
              <a:t> </a:t>
            </a:r>
            <a:r>
              <a:rPr lang="it-IT" sz="1400" i="1" dirty="0" err="1">
                <a:latin typeface="Arial" panose="020B0604020202020204" pitchFamily="34" charset="0"/>
              </a:rPr>
              <a:t>documentation</a:t>
            </a:r>
            <a:r>
              <a:rPr lang="it-IT" sz="1400" i="1" dirty="0">
                <a:latin typeface="Arial" panose="020B0604020202020204" pitchFamily="34" charset="0"/>
              </a:rPr>
              <a:t> </a:t>
            </a:r>
            <a:r>
              <a:rPr lang="it-IT" sz="1400" i="1" dirty="0" err="1">
                <a:latin typeface="Arial" panose="020B0604020202020204" pitchFamily="34" charset="0"/>
              </a:rPr>
              <a:t>about</a:t>
            </a:r>
            <a:r>
              <a:rPr lang="it-IT" sz="1400" i="1" dirty="0">
                <a:latin typeface="Arial" panose="020B0604020202020204" pitchFamily="34" charset="0"/>
              </a:rPr>
              <a:t> </a:t>
            </a:r>
            <a:r>
              <a:rPr lang="it-IT" sz="1400" i="1" dirty="0" err="1">
                <a:latin typeface="Arial" panose="020B0604020202020204" pitchFamily="34" charset="0"/>
              </a:rPr>
              <a:t>changes</a:t>
            </a:r>
            <a:r>
              <a:rPr lang="it-IT" sz="1400" i="1" dirty="0">
                <a:latin typeface="Arial" panose="020B0604020202020204" pitchFamily="34" charset="0"/>
              </a:rPr>
              <a:t> </a:t>
            </a:r>
            <a:r>
              <a:rPr lang="it-IT" sz="1400" i="1" dirty="0" err="1">
                <a:latin typeface="Arial" panose="020B0604020202020204" pitchFamily="34" charset="0"/>
              </a:rPr>
              <a:t>between</a:t>
            </a:r>
            <a:r>
              <a:rPr lang="it-IT" sz="1400" i="1" dirty="0">
                <a:latin typeface="Arial" panose="020B0604020202020204" pitchFamily="34" charset="0"/>
              </a:rPr>
              <a:t> </a:t>
            </a:r>
            <a:r>
              <a:rPr lang="it-IT" sz="1400" i="1" dirty="0" err="1">
                <a:latin typeface="Arial" panose="020B0604020202020204" pitchFamily="34" charset="0"/>
              </a:rPr>
              <a:t>development</a:t>
            </a:r>
            <a:r>
              <a:rPr lang="it-IT" sz="1400" i="1" dirty="0">
                <a:latin typeface="Arial" panose="020B0604020202020204" pitchFamily="34" charset="0"/>
              </a:rPr>
              <a:t> </a:t>
            </a:r>
            <a:r>
              <a:rPr lang="it-IT" sz="1400" i="1" dirty="0" err="1">
                <a:latin typeface="Arial" panose="020B0604020202020204" pitchFamily="34" charset="0"/>
              </a:rPr>
              <a:t>phases</a:t>
            </a:r>
            <a:r>
              <a:rPr lang="it-IT" sz="1400" i="1" dirty="0">
                <a:latin typeface="Arial" panose="020B0604020202020204" pitchFamily="34" charset="0"/>
              </a:rPr>
              <a:t> </a:t>
            </a:r>
            <a:r>
              <a:rPr lang="it-IT" sz="1400" i="1" dirty="0" err="1">
                <a:latin typeface="Arial" panose="020B0604020202020204" pitchFamily="34" charset="0"/>
              </a:rPr>
              <a:t>is</a:t>
            </a:r>
            <a:r>
              <a:rPr lang="it-IT" sz="1400" i="1" dirty="0">
                <a:latin typeface="Arial" panose="020B0604020202020204" pitchFamily="34" charset="0"/>
              </a:rPr>
              <a:t> </a:t>
            </a:r>
            <a:r>
              <a:rPr lang="it-IT" sz="1400" i="1" dirty="0" err="1">
                <a:latin typeface="Arial" panose="020B0604020202020204" pitchFamily="34" charset="0"/>
              </a:rPr>
              <a:t>available</a:t>
            </a:r>
            <a:r>
              <a:rPr lang="it-IT" sz="1400" i="1" dirty="0">
                <a:latin typeface="Arial" panose="020B0604020202020204" pitchFamily="34" charset="0"/>
              </a:rPr>
              <a:t> </a:t>
            </a:r>
            <a:r>
              <a:rPr lang="it-IT" sz="1400" i="1" dirty="0" err="1">
                <a:latin typeface="Arial" panose="020B0604020202020204" pitchFamily="34" charset="0"/>
              </a:rPr>
              <a:t>at</a:t>
            </a:r>
            <a:r>
              <a:rPr lang="it-IT" sz="1400" i="1" dirty="0">
                <a:latin typeface="Arial" panose="020B0604020202020204" pitchFamily="34" charset="0"/>
              </a:rPr>
              <a:t>: /docs/design_choices_and_changes.md inside the repository.</a:t>
            </a:r>
          </a:p>
        </p:txBody>
      </p:sp>
    </p:spTree>
    <p:extLst>
      <p:ext uri="{BB962C8B-B14F-4D97-AF65-F5344CB8AC3E}">
        <p14:creationId xmlns:p14="http://schemas.microsoft.com/office/powerpoint/2010/main" val="3969996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3D55F2D4-C20E-BEBC-1CCF-4449B0456A7E}"/>
              </a:ext>
            </a:extLst>
          </p:cNvPr>
          <p:cNvSpPr>
            <a:spLocks noGrp="1"/>
          </p:cNvSpPr>
          <p:nvPr>
            <p:ph type="title"/>
          </p:nvPr>
        </p:nvSpPr>
        <p:spPr>
          <a:xfrm>
            <a:off x="914400" y="949338"/>
            <a:ext cx="7924799" cy="1091627"/>
          </a:xfrm>
        </p:spPr>
        <p:txBody>
          <a:bodyPr rtlCol="0"/>
          <a:lstStyle>
            <a:defPPr>
              <a:defRPr lang="it-IT"/>
            </a:defPPr>
          </a:lstStyle>
          <a:p>
            <a:r>
              <a:rPr lang="it-IT" dirty="0"/>
              <a:t>Dynamic </a:t>
            </a:r>
            <a:r>
              <a:rPr lang="it-IT" dirty="0" err="1"/>
              <a:t>Aspects</a:t>
            </a:r>
            <a:endParaRPr lang="it-IT" sz="3300" dirty="0"/>
          </a:p>
        </p:txBody>
      </p:sp>
      <p:sp>
        <p:nvSpPr>
          <p:cNvPr id="14" name="Segnaposto contenuto 7">
            <a:extLst>
              <a:ext uri="{FF2B5EF4-FFF2-40B4-BE49-F238E27FC236}">
                <a16:creationId xmlns:a16="http://schemas.microsoft.com/office/drawing/2014/main" id="{749C7CD1-A9AA-49E3-6734-AD9546F2DF5B}"/>
              </a:ext>
            </a:extLst>
          </p:cNvPr>
          <p:cNvSpPr>
            <a:spLocks noGrp="1"/>
          </p:cNvSpPr>
          <p:nvPr>
            <p:ph sz="half" idx="15"/>
          </p:nvPr>
        </p:nvSpPr>
        <p:spPr>
          <a:xfrm>
            <a:off x="914400" y="2442416"/>
            <a:ext cx="7669288" cy="4143375"/>
          </a:xfrm>
        </p:spPr>
        <p:txBody>
          <a:bodyPr rtlCol="0">
            <a:normAutofit/>
          </a:bodyPr>
          <a:lstStyle>
            <a:defPPr>
              <a:defRPr lang="it-IT"/>
            </a:defPPr>
          </a:lstStyle>
          <a:p>
            <a:pPr marL="0" indent="0">
              <a:buNone/>
            </a:pPr>
            <a:r>
              <a:rPr lang="en-US" b="1" dirty="0">
                <a:solidFill>
                  <a:schemeClr val="tx1"/>
                </a:solidFill>
                <a:latin typeface="Arial" panose="020B0604020202020204" pitchFamily="34" charset="0"/>
              </a:rPr>
              <a:t>Real-Time Chat: </a:t>
            </a:r>
          </a:p>
          <a:p>
            <a:pPr marL="0" indent="0">
              <a:buNone/>
            </a:pPr>
            <a:r>
              <a:rPr lang="en-US" dirty="0">
                <a:solidFill>
                  <a:schemeClr val="tx1"/>
                </a:solidFill>
                <a:latin typeface="Arial" panose="020B0604020202020204" pitchFamily="34" charset="0"/>
              </a:rPr>
              <a:t>The chat interface enables users to exchange messages instantly with the AI. Features include live message updates, automatic scrolling to the latest message, and visual loading indicators while awaiting responses. This creates a seamless, interactive chat experience.</a:t>
            </a:r>
          </a:p>
          <a:p>
            <a:endParaRPr lang="en-US" dirty="0"/>
          </a:p>
          <a:p>
            <a:pPr marL="0" indent="0">
              <a:buNone/>
            </a:pPr>
            <a:r>
              <a:rPr lang="en-US" b="1" dirty="0">
                <a:solidFill>
                  <a:schemeClr val="tx1"/>
                </a:solidFill>
                <a:latin typeface="Arial" panose="020B0604020202020204" pitchFamily="34" charset="0"/>
              </a:rPr>
              <a:t>Chat Export:</a:t>
            </a:r>
          </a:p>
          <a:p>
            <a:pPr marL="0" indent="0">
              <a:buNone/>
            </a:pPr>
            <a:r>
              <a:rPr lang="en-US" dirty="0">
                <a:solidFill>
                  <a:schemeClr val="tx1"/>
                </a:solidFill>
                <a:latin typeface="Arial" panose="020B0604020202020204" pitchFamily="34" charset="0"/>
              </a:rPr>
              <a:t>Users can instantly export their entire chat history as a downloadable file, enabling easy sharing or record-keeping with a single click.</a:t>
            </a:r>
          </a:p>
        </p:txBody>
      </p:sp>
      <p:sp>
        <p:nvSpPr>
          <p:cNvPr id="4" name="Segnaposto numero diapositiva 3">
            <a:extLst>
              <a:ext uri="{FF2B5EF4-FFF2-40B4-BE49-F238E27FC236}">
                <a16:creationId xmlns:a16="http://schemas.microsoft.com/office/drawing/2014/main" id="{C82CE1B8-1C92-D6D2-444B-652DB90E86D1}"/>
              </a:ext>
            </a:extLst>
          </p:cNvPr>
          <p:cNvSpPr>
            <a:spLocks noGrp="1"/>
          </p:cNvSpPr>
          <p:nvPr>
            <p:ph type="sldNum" sz="quarter" idx="10"/>
          </p:nvPr>
        </p:nvSpPr>
        <p:spPr>
          <a:xfrm>
            <a:off x="10358437" y="457199"/>
            <a:ext cx="1067589" cy="471489"/>
          </a:xfrm>
        </p:spPr>
        <p:txBody>
          <a:bodyPr rtlCol="0"/>
          <a:lstStyle>
            <a:defPPr>
              <a:defRPr lang="it-IT"/>
            </a:defPPr>
          </a:lstStyle>
          <a:p>
            <a:pPr rtl="0"/>
            <a:fld id="{48F63A3B-78C7-47BE-AE5E-E10140E04643}" type="slidenum">
              <a:rPr lang="it-IT" smtClean="0"/>
              <a:pPr rtl="0"/>
              <a:t>7</a:t>
            </a:fld>
            <a:endParaRPr lang="it-IT" dirty="0"/>
          </a:p>
        </p:txBody>
      </p:sp>
    </p:spTree>
    <p:extLst>
      <p:ext uri="{BB962C8B-B14F-4D97-AF65-F5344CB8AC3E}">
        <p14:creationId xmlns:p14="http://schemas.microsoft.com/office/powerpoint/2010/main" val="1941619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38D62608-F5E4-7EC0-5EF0-4F988DDDEC5B}"/>
              </a:ext>
            </a:extLst>
          </p:cNvPr>
          <p:cNvSpPr>
            <a:spLocks noGrp="1"/>
          </p:cNvSpPr>
          <p:nvPr>
            <p:ph type="title"/>
          </p:nvPr>
        </p:nvSpPr>
        <p:spPr>
          <a:xfrm>
            <a:off x="1550565" y="1057274"/>
            <a:ext cx="9692202" cy="999746"/>
          </a:xfrm>
        </p:spPr>
        <p:txBody>
          <a:bodyPr rtlCol="0"/>
          <a:lstStyle>
            <a:defPPr>
              <a:defRPr lang="it-IT"/>
            </a:defPPr>
          </a:lstStyle>
          <a:p>
            <a:r>
              <a:rPr lang="it-IT" dirty="0"/>
              <a:t>Security &amp; Best Practices</a:t>
            </a:r>
          </a:p>
        </p:txBody>
      </p:sp>
      <p:sp>
        <p:nvSpPr>
          <p:cNvPr id="12" name="Segnaposto contenuto 3">
            <a:extLst>
              <a:ext uri="{FF2B5EF4-FFF2-40B4-BE49-F238E27FC236}">
                <a16:creationId xmlns:a16="http://schemas.microsoft.com/office/drawing/2014/main" id="{288BD9B8-D6A6-D55A-830D-4D3CC2DC3933}"/>
              </a:ext>
            </a:extLst>
          </p:cNvPr>
          <p:cNvSpPr>
            <a:spLocks noGrp="1"/>
          </p:cNvSpPr>
          <p:nvPr>
            <p:ph sz="half" idx="2"/>
          </p:nvPr>
        </p:nvSpPr>
        <p:spPr>
          <a:xfrm>
            <a:off x="1550564" y="2303028"/>
            <a:ext cx="8628860" cy="3961593"/>
          </a:xfrm>
        </p:spPr>
        <p:txBody>
          <a:bodyPr rtlCol="0">
            <a:normAutofit/>
          </a:bodyPr>
          <a:lstStyle>
            <a:defPPr>
              <a:defRPr lang="it-IT"/>
            </a:defPPr>
          </a:lstStyle>
          <a:p>
            <a:r>
              <a:rPr lang="en-US" b="1" dirty="0">
                <a:solidFill>
                  <a:schemeClr val="tx1"/>
                </a:solidFill>
                <a:latin typeface="Arial" panose="020B0604020202020204" pitchFamily="34" charset="0"/>
              </a:rPr>
              <a:t>API keys never stored in frontend: </a:t>
            </a:r>
            <a:r>
              <a:rPr lang="en-US" dirty="0">
                <a:solidFill>
                  <a:schemeClr val="tx1"/>
                </a:solidFill>
                <a:latin typeface="Arial" panose="020B0604020202020204" pitchFamily="34" charset="0"/>
              </a:rPr>
              <a:t>Entered by user, sent securely to backend per request, never persisted or exposed to third parties.</a:t>
            </a:r>
          </a:p>
          <a:p>
            <a:r>
              <a:rPr lang="en-US" b="1" dirty="0">
                <a:solidFill>
                  <a:schemeClr val="tx1"/>
                </a:solidFill>
                <a:latin typeface="Arial" panose="020B0604020202020204" pitchFamily="34" charset="0"/>
              </a:rPr>
              <a:t>Input validation: </a:t>
            </a:r>
            <a:r>
              <a:rPr lang="en-US" dirty="0">
                <a:solidFill>
                  <a:schemeClr val="tx1"/>
                </a:solidFill>
                <a:latin typeface="Arial" panose="020B0604020202020204" pitchFamily="34" charset="0"/>
              </a:rPr>
              <a:t>All user input is checked and sanitized on the backend.</a:t>
            </a:r>
          </a:p>
          <a:p>
            <a:r>
              <a:rPr lang="en-US" b="1" dirty="0">
                <a:solidFill>
                  <a:schemeClr val="tx1"/>
                </a:solidFill>
                <a:latin typeface="Arial" panose="020B0604020202020204" pitchFamily="34" charset="0"/>
              </a:rPr>
              <a:t>Rate limiting &amp; CORS: </a:t>
            </a:r>
            <a:r>
              <a:rPr lang="en-US" dirty="0">
                <a:solidFill>
                  <a:schemeClr val="tx1"/>
                </a:solidFill>
                <a:latin typeface="Arial" panose="020B0604020202020204" pitchFamily="34" charset="0"/>
              </a:rPr>
              <a:t>Prevents abuse and restricts API access to trusted origins.</a:t>
            </a:r>
          </a:p>
          <a:p>
            <a:r>
              <a:rPr lang="en-US" b="1" dirty="0">
                <a:solidFill>
                  <a:schemeClr val="tx1"/>
                </a:solidFill>
                <a:latin typeface="Arial" panose="020B0604020202020204" pitchFamily="34" charset="0"/>
              </a:rPr>
              <a:t>No sensitive errors: </a:t>
            </a:r>
            <a:r>
              <a:rPr lang="en-US" dirty="0">
                <a:solidFill>
                  <a:schemeClr val="tx1"/>
                </a:solidFill>
                <a:latin typeface="Arial" panose="020B0604020202020204" pitchFamily="34" charset="0"/>
              </a:rPr>
              <a:t>Error messages never reveal private details.</a:t>
            </a:r>
          </a:p>
          <a:p>
            <a:r>
              <a:rPr lang="en-US" b="1" dirty="0">
                <a:solidFill>
                  <a:schemeClr val="tx1"/>
                </a:solidFill>
                <a:latin typeface="Arial" panose="020B0604020202020204" pitchFamily="34" charset="0"/>
              </a:rPr>
              <a:t>HTTPS-ready: </a:t>
            </a:r>
            <a:r>
              <a:rPr lang="en-US" dirty="0">
                <a:solidFill>
                  <a:schemeClr val="tx1"/>
                </a:solidFill>
                <a:latin typeface="Arial" panose="020B0604020202020204" pitchFamily="34" charset="0"/>
              </a:rPr>
              <a:t>Configured for secure deployment out of the box.</a:t>
            </a:r>
          </a:p>
          <a:p>
            <a:endParaRPr lang="en-US" dirty="0"/>
          </a:p>
        </p:txBody>
      </p:sp>
      <p:sp>
        <p:nvSpPr>
          <p:cNvPr id="2" name="Segnaposto numero diapositiva 1">
            <a:extLst>
              <a:ext uri="{FF2B5EF4-FFF2-40B4-BE49-F238E27FC236}">
                <a16:creationId xmlns:a16="http://schemas.microsoft.com/office/drawing/2014/main" id="{1DCFAD14-1AAA-8CDA-A49B-523FD6C66F35}"/>
              </a:ext>
            </a:extLst>
          </p:cNvPr>
          <p:cNvSpPr>
            <a:spLocks noGrp="1"/>
          </p:cNvSpPr>
          <p:nvPr>
            <p:ph type="sldNum" sz="quarter" idx="10"/>
          </p:nvPr>
        </p:nvSpPr>
        <p:spPr>
          <a:xfrm>
            <a:off x="10438475" y="457199"/>
            <a:ext cx="987552" cy="471489"/>
          </a:xfrm>
        </p:spPr>
        <p:txBody>
          <a:bodyPr rtlCol="0"/>
          <a:lstStyle>
            <a:defPPr>
              <a:defRPr lang="it-IT"/>
            </a:defPPr>
          </a:lstStyle>
          <a:p>
            <a:pPr rtl="0"/>
            <a:fld id="{48F63A3B-78C7-47BE-AE5E-E10140E04643}" type="slidenum">
              <a:rPr lang="it-IT" smtClean="0"/>
              <a:pPr rtl="0"/>
              <a:t>8</a:t>
            </a:fld>
            <a:endParaRPr lang="it-IT" dirty="0"/>
          </a:p>
        </p:txBody>
      </p:sp>
    </p:spTree>
    <p:extLst>
      <p:ext uri="{BB962C8B-B14F-4D97-AF65-F5344CB8AC3E}">
        <p14:creationId xmlns:p14="http://schemas.microsoft.com/office/powerpoint/2010/main" val="2498021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9443EC8A-1733-CCF7-081F-EB4667CB3285}"/>
              </a:ext>
            </a:extLst>
          </p:cNvPr>
          <p:cNvSpPr>
            <a:spLocks noGrp="1"/>
          </p:cNvSpPr>
          <p:nvPr>
            <p:ph type="title"/>
          </p:nvPr>
        </p:nvSpPr>
        <p:spPr>
          <a:xfrm>
            <a:off x="1362635" y="0"/>
            <a:ext cx="7843837" cy="1012782"/>
          </a:xfrm>
        </p:spPr>
        <p:txBody>
          <a:bodyPr rtlCol="0"/>
          <a:lstStyle>
            <a:defPPr>
              <a:defRPr lang="it-IT"/>
            </a:defPPr>
          </a:lstStyle>
          <a:p>
            <a:r>
              <a:rPr lang="it-IT" dirty="0"/>
              <a:t>Installation &amp; </a:t>
            </a:r>
            <a:r>
              <a:rPr lang="it-IT" dirty="0" err="1"/>
              <a:t>Usage</a:t>
            </a:r>
            <a:endParaRPr lang="it-IT" dirty="0"/>
          </a:p>
        </p:txBody>
      </p:sp>
      <p:sp>
        <p:nvSpPr>
          <p:cNvPr id="4" name="Segnaposto contenuto 3">
            <a:extLst>
              <a:ext uri="{FF2B5EF4-FFF2-40B4-BE49-F238E27FC236}">
                <a16:creationId xmlns:a16="http://schemas.microsoft.com/office/drawing/2014/main" id="{ACE55D3D-AA24-CF53-6679-29B3C83F7646}"/>
              </a:ext>
            </a:extLst>
          </p:cNvPr>
          <p:cNvSpPr>
            <a:spLocks noGrp="1"/>
          </p:cNvSpPr>
          <p:nvPr>
            <p:ph idx="13"/>
          </p:nvPr>
        </p:nvSpPr>
        <p:spPr>
          <a:xfrm>
            <a:off x="1362635" y="1223682"/>
            <a:ext cx="8153400" cy="4320989"/>
          </a:xfrm>
        </p:spPr>
        <p:txBody>
          <a:bodyPr rtlCol="0">
            <a:noAutofit/>
          </a:bodyPr>
          <a:lstStyle>
            <a:defPPr>
              <a:defRPr lang="it-IT"/>
            </a:defPPr>
          </a:lstStyle>
          <a:p>
            <a:r>
              <a:rPr lang="it-IT" sz="1800" b="1" dirty="0">
                <a:solidFill>
                  <a:schemeClr val="tx1"/>
                </a:solidFill>
                <a:latin typeface="Arial" panose="020B0604020202020204" pitchFamily="34" charset="0"/>
              </a:rPr>
              <a:t>Live app </a:t>
            </a:r>
            <a:r>
              <a:rPr lang="it-IT" sz="1800" b="1" dirty="0" err="1">
                <a:solidFill>
                  <a:schemeClr val="tx1"/>
                </a:solidFill>
                <a:latin typeface="Arial" panose="020B0604020202020204" pitchFamily="34" charset="0"/>
              </a:rPr>
              <a:t>at</a:t>
            </a:r>
            <a:r>
              <a:rPr lang="it-IT" sz="1800" b="1" dirty="0">
                <a:solidFill>
                  <a:schemeClr val="tx1"/>
                </a:solidFill>
                <a:latin typeface="Arial" panose="020B0604020202020204" pitchFamily="34" charset="0"/>
              </a:rPr>
              <a:t>: </a:t>
            </a:r>
            <a:r>
              <a:rPr lang="it-IT" sz="1800" dirty="0">
                <a:solidFill>
                  <a:schemeClr val="tx1"/>
                </a:solidFill>
                <a:latin typeface="Arial" panose="020B0604020202020204" pitchFamily="34" charset="0"/>
                <a:hlinkClick r:id="rId3"/>
              </a:rPr>
              <a:t>https://ai-chat-interface-nine.vercel.app/</a:t>
            </a:r>
            <a:endParaRPr lang="it-IT" sz="1800" dirty="0">
              <a:solidFill>
                <a:schemeClr val="tx1"/>
              </a:solidFill>
              <a:latin typeface="Arial" panose="020B0604020202020204" pitchFamily="34" charset="0"/>
            </a:endParaRPr>
          </a:p>
          <a:p>
            <a:endParaRPr lang="it-IT" sz="1800" dirty="0">
              <a:solidFill>
                <a:schemeClr val="tx1"/>
              </a:solidFill>
              <a:latin typeface="Arial" panose="020B0604020202020204" pitchFamily="34" charset="0"/>
            </a:endParaRPr>
          </a:p>
          <a:p>
            <a:endParaRPr lang="it-IT" sz="1800" dirty="0">
              <a:solidFill>
                <a:schemeClr val="tx1"/>
              </a:solidFill>
              <a:latin typeface="Arial" panose="020B0604020202020204" pitchFamily="34" charset="0"/>
            </a:endParaRPr>
          </a:p>
          <a:p>
            <a:r>
              <a:rPr lang="it-IT" sz="1800" b="1" dirty="0">
                <a:solidFill>
                  <a:schemeClr val="tx1"/>
                </a:solidFill>
                <a:latin typeface="Arial" panose="020B0604020202020204" pitchFamily="34" charset="0"/>
              </a:rPr>
              <a:t>Or </a:t>
            </a:r>
            <a:r>
              <a:rPr lang="it-IT" sz="1800" b="1" dirty="0" err="1">
                <a:solidFill>
                  <a:schemeClr val="tx1"/>
                </a:solidFill>
                <a:latin typeface="Arial" panose="020B0604020202020204" pitchFamily="34" charset="0"/>
              </a:rPr>
              <a:t>Run</a:t>
            </a:r>
            <a:r>
              <a:rPr lang="it-IT" sz="1800" b="1" dirty="0">
                <a:solidFill>
                  <a:schemeClr val="tx1"/>
                </a:solidFill>
                <a:latin typeface="Arial" panose="020B0604020202020204" pitchFamily="34" charset="0"/>
              </a:rPr>
              <a:t> </a:t>
            </a:r>
            <a:r>
              <a:rPr lang="it-IT" sz="1800" b="1" dirty="0" err="1">
                <a:solidFill>
                  <a:schemeClr val="tx1"/>
                </a:solidFill>
                <a:latin typeface="Arial" panose="020B0604020202020204" pitchFamily="34" charset="0"/>
              </a:rPr>
              <a:t>Locally</a:t>
            </a:r>
            <a:r>
              <a:rPr lang="it-IT" sz="1800" b="1" dirty="0">
                <a:solidFill>
                  <a:schemeClr val="tx1"/>
                </a:solidFill>
                <a:latin typeface="Arial" panose="020B0604020202020204" pitchFamily="34" charset="0"/>
              </a:rPr>
              <a:t>:</a:t>
            </a:r>
          </a:p>
          <a:p>
            <a:endParaRPr lang="it-IT" sz="1800" b="1" dirty="0">
              <a:solidFill>
                <a:schemeClr val="tx1"/>
              </a:solidFill>
              <a:latin typeface="Arial" panose="020B0604020202020204" pitchFamily="34" charset="0"/>
            </a:endParaRPr>
          </a:p>
          <a:p>
            <a:pPr lvl="1"/>
            <a:r>
              <a:rPr lang="it-IT" sz="1800" b="1" dirty="0" err="1">
                <a:solidFill>
                  <a:schemeClr val="tx1"/>
                </a:solidFill>
                <a:latin typeface="Arial" panose="020B0604020202020204" pitchFamily="34" charset="0"/>
              </a:rPr>
              <a:t>git</a:t>
            </a:r>
            <a:r>
              <a:rPr lang="it-IT" sz="1800" b="1" dirty="0">
                <a:solidFill>
                  <a:schemeClr val="tx1"/>
                </a:solidFill>
                <a:latin typeface="Arial" panose="020B0604020202020204" pitchFamily="34" charset="0"/>
              </a:rPr>
              <a:t> clone </a:t>
            </a:r>
            <a:r>
              <a:rPr lang="it-IT" sz="1800" b="1" dirty="0">
                <a:solidFill>
                  <a:schemeClr val="tx1"/>
                </a:solidFill>
                <a:latin typeface="Arial" panose="020B0604020202020204" pitchFamily="34" charset="0"/>
                <a:hlinkClick r:id="rId4"/>
              </a:rPr>
              <a:t>https://github.com/NikVince/ai-chat-interface.git</a:t>
            </a:r>
            <a:endParaRPr lang="it-IT" sz="1800" dirty="0">
              <a:solidFill>
                <a:schemeClr val="tx1"/>
              </a:solidFill>
              <a:latin typeface="Arial" panose="020B0604020202020204" pitchFamily="34" charset="0"/>
            </a:endParaRPr>
          </a:p>
          <a:p>
            <a:pPr marL="285750" indent="-285750">
              <a:buFont typeface="Arial" panose="020B0604020202020204" pitchFamily="34" charset="0"/>
              <a:buChar char="•"/>
            </a:pPr>
            <a:r>
              <a:rPr lang="it-IT" sz="1800" dirty="0" err="1">
                <a:solidFill>
                  <a:schemeClr val="tx1"/>
                </a:solidFill>
                <a:latin typeface="Arial" panose="020B0604020202020204" pitchFamily="34" charset="0"/>
              </a:rPr>
              <a:t>Install</a:t>
            </a:r>
            <a:r>
              <a:rPr lang="it-IT" sz="1800" dirty="0">
                <a:solidFill>
                  <a:schemeClr val="tx1"/>
                </a:solidFill>
                <a:latin typeface="Arial" panose="020B0604020202020204" pitchFamily="34" charset="0"/>
              </a:rPr>
              <a:t> </a:t>
            </a:r>
            <a:r>
              <a:rPr lang="it-IT" sz="1800" dirty="0" err="1">
                <a:solidFill>
                  <a:schemeClr val="tx1"/>
                </a:solidFill>
                <a:latin typeface="Arial" panose="020B0604020202020204" pitchFamily="34" charset="0"/>
              </a:rPr>
              <a:t>dependencies</a:t>
            </a:r>
            <a:r>
              <a:rPr lang="it-IT" sz="1800" dirty="0">
                <a:solidFill>
                  <a:schemeClr val="tx1"/>
                </a:solidFill>
                <a:latin typeface="Arial" panose="020B0604020202020204" pitchFamily="34" charset="0"/>
              </a:rPr>
              <a:t>:</a:t>
            </a:r>
          </a:p>
          <a:p>
            <a:pPr marL="690372" lvl="1" indent="-342900">
              <a:buFont typeface="+mj-lt"/>
              <a:buAutoNum type="arabicPeriod"/>
            </a:pPr>
            <a:r>
              <a:rPr lang="it-IT" sz="1800" b="1" dirty="0">
                <a:solidFill>
                  <a:schemeClr val="tx1"/>
                </a:solidFill>
                <a:latin typeface="Arial" panose="020B0604020202020204" pitchFamily="34" charset="0"/>
              </a:rPr>
              <a:t>cd </a:t>
            </a:r>
            <a:r>
              <a:rPr lang="it-IT" sz="1800" b="1" dirty="0" err="1">
                <a:solidFill>
                  <a:schemeClr val="tx1"/>
                </a:solidFill>
                <a:latin typeface="Arial" panose="020B0604020202020204" pitchFamily="34" charset="0"/>
              </a:rPr>
              <a:t>backend</a:t>
            </a:r>
            <a:r>
              <a:rPr lang="it-IT" sz="1800" b="1" dirty="0">
                <a:solidFill>
                  <a:schemeClr val="tx1"/>
                </a:solidFill>
                <a:latin typeface="Arial" panose="020B0604020202020204" pitchFamily="34" charset="0"/>
              </a:rPr>
              <a:t> &amp;&amp; </a:t>
            </a:r>
            <a:r>
              <a:rPr lang="it-IT" sz="1800" b="1" dirty="0" err="1">
                <a:solidFill>
                  <a:schemeClr val="tx1"/>
                </a:solidFill>
                <a:latin typeface="Arial" panose="020B0604020202020204" pitchFamily="34" charset="0"/>
              </a:rPr>
              <a:t>npm</a:t>
            </a:r>
            <a:r>
              <a:rPr lang="it-IT" sz="1800" b="1" dirty="0">
                <a:solidFill>
                  <a:schemeClr val="tx1"/>
                </a:solidFill>
                <a:latin typeface="Arial" panose="020B0604020202020204" pitchFamily="34" charset="0"/>
              </a:rPr>
              <a:t> </a:t>
            </a:r>
            <a:r>
              <a:rPr lang="it-IT" sz="1800" b="1" dirty="0" err="1">
                <a:solidFill>
                  <a:schemeClr val="tx1"/>
                </a:solidFill>
                <a:latin typeface="Arial" panose="020B0604020202020204" pitchFamily="34" charset="0"/>
              </a:rPr>
              <a:t>install</a:t>
            </a:r>
            <a:endParaRPr lang="it-IT" sz="1800" b="1" dirty="0">
              <a:solidFill>
                <a:schemeClr val="tx1"/>
              </a:solidFill>
              <a:latin typeface="Arial" panose="020B0604020202020204" pitchFamily="34" charset="0"/>
            </a:endParaRPr>
          </a:p>
          <a:p>
            <a:pPr marL="690372" lvl="1" indent="-342900">
              <a:buFont typeface="+mj-lt"/>
              <a:buAutoNum type="arabicPeriod"/>
            </a:pPr>
            <a:r>
              <a:rPr lang="it-IT" sz="1800" b="1" dirty="0">
                <a:solidFill>
                  <a:schemeClr val="tx1"/>
                </a:solidFill>
                <a:latin typeface="Arial" panose="020B0604020202020204" pitchFamily="34" charset="0"/>
              </a:rPr>
              <a:t>cd ../</a:t>
            </a:r>
            <a:r>
              <a:rPr lang="it-IT" sz="1800" b="1" dirty="0" err="1">
                <a:solidFill>
                  <a:schemeClr val="tx1"/>
                </a:solidFill>
                <a:latin typeface="Arial" panose="020B0604020202020204" pitchFamily="34" charset="0"/>
              </a:rPr>
              <a:t>frontend</a:t>
            </a:r>
            <a:r>
              <a:rPr lang="it-IT" sz="1800" b="1" dirty="0">
                <a:solidFill>
                  <a:schemeClr val="tx1"/>
                </a:solidFill>
                <a:latin typeface="Arial" panose="020B0604020202020204" pitchFamily="34" charset="0"/>
              </a:rPr>
              <a:t> &amp;&amp; </a:t>
            </a:r>
            <a:r>
              <a:rPr lang="it-IT" sz="1800" b="1" dirty="0" err="1">
                <a:solidFill>
                  <a:schemeClr val="tx1"/>
                </a:solidFill>
                <a:latin typeface="Arial" panose="020B0604020202020204" pitchFamily="34" charset="0"/>
              </a:rPr>
              <a:t>npm</a:t>
            </a:r>
            <a:r>
              <a:rPr lang="it-IT" sz="1800" b="1" dirty="0">
                <a:solidFill>
                  <a:schemeClr val="tx1"/>
                </a:solidFill>
                <a:latin typeface="Arial" panose="020B0604020202020204" pitchFamily="34" charset="0"/>
              </a:rPr>
              <a:t> </a:t>
            </a:r>
            <a:r>
              <a:rPr lang="it-IT" sz="1800" b="1" dirty="0" err="1">
                <a:solidFill>
                  <a:schemeClr val="tx1"/>
                </a:solidFill>
                <a:latin typeface="Arial" panose="020B0604020202020204" pitchFamily="34" charset="0"/>
              </a:rPr>
              <a:t>install</a:t>
            </a:r>
            <a:r>
              <a:rPr lang="it-IT" sz="1800" b="1" dirty="0">
                <a:solidFill>
                  <a:schemeClr val="tx1"/>
                </a:solidFill>
                <a:latin typeface="Arial" panose="020B0604020202020204" pitchFamily="34" charset="0"/>
              </a:rPr>
              <a:t> </a:t>
            </a:r>
            <a:endParaRPr lang="it-IT" sz="1800" dirty="0">
              <a:solidFill>
                <a:schemeClr val="tx1"/>
              </a:solidFill>
              <a:latin typeface="Arial" panose="020B0604020202020204" pitchFamily="34" charset="0"/>
            </a:endParaRPr>
          </a:p>
          <a:p>
            <a:pPr marL="285750" indent="-285750">
              <a:buFont typeface="Arial" panose="020B0604020202020204" pitchFamily="34" charset="0"/>
              <a:buChar char="•"/>
            </a:pPr>
            <a:r>
              <a:rPr lang="it-IT" sz="1800" dirty="0" err="1">
                <a:solidFill>
                  <a:schemeClr val="tx1"/>
                </a:solidFill>
                <a:latin typeface="Arial" panose="020B0604020202020204" pitchFamily="34" charset="0"/>
              </a:rPr>
              <a:t>Run</a:t>
            </a:r>
            <a:r>
              <a:rPr lang="it-IT" sz="1800" dirty="0">
                <a:solidFill>
                  <a:schemeClr val="tx1"/>
                </a:solidFill>
                <a:latin typeface="Arial" panose="020B0604020202020204" pitchFamily="34" charset="0"/>
              </a:rPr>
              <a:t> </a:t>
            </a:r>
            <a:r>
              <a:rPr lang="it-IT" sz="1800" dirty="0" err="1">
                <a:solidFill>
                  <a:schemeClr val="tx1"/>
                </a:solidFill>
                <a:latin typeface="Arial" panose="020B0604020202020204" pitchFamily="34" charset="0"/>
              </a:rPr>
              <a:t>backend</a:t>
            </a:r>
            <a:r>
              <a:rPr lang="it-IT" sz="1800" dirty="0">
                <a:solidFill>
                  <a:schemeClr val="tx1"/>
                </a:solidFill>
                <a:latin typeface="Arial" panose="020B0604020202020204" pitchFamily="34" charset="0"/>
              </a:rPr>
              <a:t>: </a:t>
            </a:r>
          </a:p>
          <a:p>
            <a:pPr marL="690372" lvl="1" indent="-342900">
              <a:buFont typeface="+mj-lt"/>
              <a:buAutoNum type="arabicPeriod"/>
            </a:pPr>
            <a:r>
              <a:rPr lang="it-IT" sz="1800" b="1" dirty="0" err="1">
                <a:solidFill>
                  <a:schemeClr val="tx1"/>
                </a:solidFill>
                <a:latin typeface="Arial" panose="020B0604020202020204" pitchFamily="34" charset="0"/>
              </a:rPr>
              <a:t>npm</a:t>
            </a:r>
            <a:r>
              <a:rPr lang="it-IT" sz="1800" b="1" dirty="0">
                <a:solidFill>
                  <a:schemeClr val="tx1"/>
                </a:solidFill>
                <a:latin typeface="Arial" panose="020B0604020202020204" pitchFamily="34" charset="0"/>
              </a:rPr>
              <a:t> start</a:t>
            </a:r>
          </a:p>
          <a:p>
            <a:pPr marL="285750" indent="-285750">
              <a:buFont typeface="Arial" panose="020B0604020202020204" pitchFamily="34" charset="0"/>
              <a:buChar char="•"/>
            </a:pPr>
            <a:r>
              <a:rPr lang="it-IT" sz="1800" dirty="0" err="1">
                <a:solidFill>
                  <a:schemeClr val="tx1"/>
                </a:solidFill>
                <a:latin typeface="Arial" panose="020B0604020202020204" pitchFamily="34" charset="0"/>
              </a:rPr>
              <a:t>Run</a:t>
            </a:r>
            <a:r>
              <a:rPr lang="it-IT" sz="1800" dirty="0">
                <a:solidFill>
                  <a:schemeClr val="tx1"/>
                </a:solidFill>
                <a:latin typeface="Arial" panose="020B0604020202020204" pitchFamily="34" charset="0"/>
              </a:rPr>
              <a:t> </a:t>
            </a:r>
            <a:r>
              <a:rPr lang="it-IT" sz="1800" dirty="0" err="1">
                <a:solidFill>
                  <a:schemeClr val="tx1"/>
                </a:solidFill>
                <a:latin typeface="Arial" panose="020B0604020202020204" pitchFamily="34" charset="0"/>
              </a:rPr>
              <a:t>frontend</a:t>
            </a:r>
            <a:r>
              <a:rPr lang="it-IT" sz="1800" dirty="0">
                <a:solidFill>
                  <a:schemeClr val="tx1"/>
                </a:solidFill>
                <a:latin typeface="Arial" panose="020B0604020202020204" pitchFamily="34" charset="0"/>
              </a:rPr>
              <a:t>: </a:t>
            </a:r>
          </a:p>
          <a:p>
            <a:pPr marL="690372" lvl="1" indent="-342900">
              <a:buFont typeface="+mj-lt"/>
              <a:buAutoNum type="arabicPeriod"/>
            </a:pPr>
            <a:r>
              <a:rPr lang="it-IT" sz="1800" b="1" dirty="0" err="1">
                <a:solidFill>
                  <a:schemeClr val="tx1"/>
                </a:solidFill>
                <a:latin typeface="Arial" panose="020B0604020202020204" pitchFamily="34" charset="0"/>
              </a:rPr>
              <a:t>npm</a:t>
            </a:r>
            <a:r>
              <a:rPr lang="it-IT" sz="1800" b="1" dirty="0">
                <a:solidFill>
                  <a:schemeClr val="tx1"/>
                </a:solidFill>
                <a:latin typeface="Arial" panose="020B0604020202020204" pitchFamily="34" charset="0"/>
              </a:rPr>
              <a:t> </a:t>
            </a:r>
            <a:r>
              <a:rPr lang="it-IT" sz="1800" b="1" dirty="0" err="1">
                <a:solidFill>
                  <a:schemeClr val="tx1"/>
                </a:solidFill>
                <a:latin typeface="Arial" panose="020B0604020202020204" pitchFamily="34" charset="0"/>
              </a:rPr>
              <a:t>run</a:t>
            </a:r>
            <a:r>
              <a:rPr lang="it-IT" sz="1800" b="1" dirty="0">
                <a:solidFill>
                  <a:schemeClr val="tx1"/>
                </a:solidFill>
                <a:latin typeface="Arial" panose="020B0604020202020204" pitchFamily="34" charset="0"/>
              </a:rPr>
              <a:t> </a:t>
            </a:r>
            <a:r>
              <a:rPr lang="it-IT" sz="1800" b="1" dirty="0" err="1">
                <a:solidFill>
                  <a:schemeClr val="tx1"/>
                </a:solidFill>
                <a:latin typeface="Arial" panose="020B0604020202020204" pitchFamily="34" charset="0"/>
              </a:rPr>
              <a:t>dev</a:t>
            </a:r>
            <a:endParaRPr lang="it-IT" sz="1800" b="1" dirty="0">
              <a:solidFill>
                <a:schemeClr val="tx1"/>
              </a:solidFill>
              <a:latin typeface="Arial" panose="020B0604020202020204" pitchFamily="34" charset="0"/>
            </a:endParaRPr>
          </a:p>
          <a:p>
            <a:endParaRPr lang="it-IT" sz="1800" dirty="0">
              <a:solidFill>
                <a:schemeClr val="tx1"/>
              </a:solidFill>
              <a:latin typeface="Arial" panose="020B0604020202020204" pitchFamily="34" charset="0"/>
            </a:endParaRPr>
          </a:p>
          <a:p>
            <a:r>
              <a:rPr lang="it-IT" sz="1800" dirty="0">
                <a:solidFill>
                  <a:schemeClr val="tx1"/>
                </a:solidFill>
                <a:latin typeface="Arial" panose="020B0604020202020204" pitchFamily="34" charset="0"/>
              </a:rPr>
              <a:t>Open in browser: </a:t>
            </a:r>
            <a:r>
              <a:rPr lang="it-IT" sz="1800" dirty="0">
                <a:solidFill>
                  <a:schemeClr val="tx1"/>
                </a:solidFill>
                <a:latin typeface="Arial" panose="020B0604020202020204" pitchFamily="34" charset="0"/>
                <a:hlinkClick r:id="rId5"/>
              </a:rPr>
              <a:t>http://localhost:5173</a:t>
            </a:r>
            <a:endParaRPr lang="it-IT" sz="1800" dirty="0">
              <a:solidFill>
                <a:schemeClr val="tx1"/>
              </a:solidFill>
              <a:latin typeface="Arial" panose="020B0604020202020204" pitchFamily="34" charset="0"/>
            </a:endParaRPr>
          </a:p>
        </p:txBody>
      </p:sp>
      <p:sp>
        <p:nvSpPr>
          <p:cNvPr id="2" name="Segnaposto numero diapositiva 1">
            <a:extLst>
              <a:ext uri="{FF2B5EF4-FFF2-40B4-BE49-F238E27FC236}">
                <a16:creationId xmlns:a16="http://schemas.microsoft.com/office/drawing/2014/main" id="{AB69D854-FB65-0E93-CFE2-041F7C41DD24}"/>
              </a:ext>
            </a:extLst>
          </p:cNvPr>
          <p:cNvSpPr>
            <a:spLocks noGrp="1"/>
          </p:cNvSpPr>
          <p:nvPr>
            <p:ph type="sldNum" sz="quarter" idx="10"/>
          </p:nvPr>
        </p:nvSpPr>
        <p:spPr>
          <a:xfrm>
            <a:off x="10438475" y="457199"/>
            <a:ext cx="987552" cy="471489"/>
          </a:xfrm>
        </p:spPr>
        <p:txBody>
          <a:bodyPr rtlCol="0"/>
          <a:lstStyle>
            <a:defPPr>
              <a:defRPr lang="it-IT"/>
            </a:defPPr>
          </a:lstStyle>
          <a:p>
            <a:pPr rtl="0"/>
            <a:fld id="{48F63A3B-78C7-47BE-AE5E-E10140E04643}" type="slidenum">
              <a:rPr lang="it-IT" smtClean="0"/>
              <a:pPr rtl="0"/>
              <a:t>9</a:t>
            </a:fld>
            <a:endParaRPr lang="it-IT" dirty="0"/>
          </a:p>
        </p:txBody>
      </p:sp>
    </p:spTree>
    <p:extLst>
      <p:ext uri="{BB962C8B-B14F-4D97-AF65-F5344CB8AC3E}">
        <p14:creationId xmlns:p14="http://schemas.microsoft.com/office/powerpoint/2010/main" val="4072101725"/>
      </p:ext>
    </p:extLst>
  </p:cSld>
  <p:clrMapOvr>
    <a:masterClrMapping/>
  </p:clrMapOvr>
</p:sld>
</file>

<file path=ppt/theme/theme1.xml><?xml version="1.0" encoding="utf-8"?>
<a:theme xmlns:a="http://schemas.openxmlformats.org/drawingml/2006/main" name="Personalizzato">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72893087_TF78438558_Win32" id="{81899E49-A597-43B6-8200-C82985B25E66}" vid="{C14F8520-8718-4C1D-B0DD-B02092865A22}"/>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04948363-B267-4BAC-8655-100FBEC280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6DBB56F-4362-4386-A1A1-3DF898896616}">
  <ds:schemaRefs>
    <ds:schemaRef ds:uri="http://schemas.microsoft.com/sharepoint/v3/contenttype/forms"/>
  </ds:schemaRefs>
</ds:datastoreItem>
</file>

<file path=customXml/itemProps3.xml><?xml version="1.0" encoding="utf-8"?>
<ds:datastoreItem xmlns:ds="http://schemas.openxmlformats.org/officeDocument/2006/customXml" ds:itemID="{BA719FA4-954C-4FA8-82CB-206659C3B82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{B63E8B38-D07D-4DF6-8731-61AF0248AC6E}tf78438558_win32</Template>
  <TotalTime>542</TotalTime>
  <Words>731</Words>
  <Application>Microsoft Office PowerPoint</Application>
  <PresentationFormat>Widescreen</PresentationFormat>
  <Paragraphs>106</Paragraphs>
  <Slides>11</Slides>
  <Notes>11</Notes>
  <HiddenSlides>0</HiddenSlides>
  <MMClips>1</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11</vt:i4>
      </vt:variant>
    </vt:vector>
  </HeadingPairs>
  <TitlesOfParts>
    <vt:vector size="16" baseType="lpstr">
      <vt:lpstr>Arial</vt:lpstr>
      <vt:lpstr>Arial Black</vt:lpstr>
      <vt:lpstr>Calibri</vt:lpstr>
      <vt:lpstr>Sabon Next LT</vt:lpstr>
      <vt:lpstr>Personalizzato</vt:lpstr>
      <vt:lpstr>Student: Nikolas Daniel Vincenti  Matriculation: 9211929 Course: DLBCSPJWD01 - Project Java and Web Development - 19/06/2025  GitHub Repository: https://github.com/NikVince/ai-chat-interface  Live: https://ai-chat-interface-nine.vercel.app/</vt:lpstr>
      <vt:lpstr>Project purpose</vt:lpstr>
      <vt:lpstr>ArchitectureDiagram</vt:lpstr>
      <vt:lpstr>Tech Stack</vt:lpstr>
      <vt:lpstr>Mobile first approach  </vt:lpstr>
      <vt:lpstr>Development journey</vt:lpstr>
      <vt:lpstr>Dynamic Aspects</vt:lpstr>
      <vt:lpstr>Security &amp; Best Practices</vt:lpstr>
      <vt:lpstr>Installation &amp; Usage</vt:lpstr>
      <vt:lpstr>Presentazione standard di PowerPoint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Nikolas Vincenti</dc:creator>
  <cp:lastModifiedBy>Nikolas Vincenti</cp:lastModifiedBy>
  <cp:revision>13</cp:revision>
  <dcterms:created xsi:type="dcterms:W3CDTF">2025-06-09T15:16:50Z</dcterms:created>
  <dcterms:modified xsi:type="dcterms:W3CDTF">2025-07-02T09:05:37Z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